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Destaqu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7B165-4528-42EF-AB55-6342FD39784B}" type="doc">
      <dgm:prSet loTypeId="urn:microsoft.com/office/officeart/2005/8/layout/venn1" loCatId="relationship" qsTypeId="urn:microsoft.com/office/officeart/2005/8/quickstyle/3d1" qsCatId="3D" csTypeId="urn:microsoft.com/office/officeart/2005/8/colors/colorful4" csCatId="colorful" phldr="1"/>
      <dgm:spPr/>
    </dgm:pt>
    <dgm:pt modelId="{555A4703-64D8-40F5-9EA6-F78EB5780BFE}">
      <dgm:prSet phldrT="[Texto]" custT="1"/>
      <dgm:spPr/>
      <dgm:t>
        <a:bodyPr/>
        <a:lstStyle/>
        <a:p>
          <a:r>
            <a:rPr lang="pt-PT" sz="4000" dirty="0" smtClean="0"/>
            <a:t>7.º C</a:t>
          </a:r>
          <a:endParaRPr lang="pt-PT" sz="4000" dirty="0"/>
        </a:p>
      </dgm:t>
    </dgm:pt>
    <dgm:pt modelId="{AA2F4E46-80DB-4CCF-9F09-685CA2E83BE0}" type="parTrans" cxnId="{2BBCD0DA-8247-40F3-AB3C-BEB720E68FEA}">
      <dgm:prSet/>
      <dgm:spPr/>
      <dgm:t>
        <a:bodyPr/>
        <a:lstStyle/>
        <a:p>
          <a:endParaRPr lang="pt-PT"/>
        </a:p>
      </dgm:t>
    </dgm:pt>
    <dgm:pt modelId="{E3000F7C-2974-4069-B1E0-A63BAC373F72}" type="sibTrans" cxnId="{2BBCD0DA-8247-40F3-AB3C-BEB720E68FEA}">
      <dgm:prSet/>
      <dgm:spPr/>
      <dgm:t>
        <a:bodyPr/>
        <a:lstStyle/>
        <a:p>
          <a:endParaRPr lang="pt-PT"/>
        </a:p>
      </dgm:t>
    </dgm:pt>
    <dgm:pt modelId="{04BBB1AE-9E63-499D-91AB-EC9EEB1D42B1}">
      <dgm:prSet phldrT="[Texto]" custT="1"/>
      <dgm:spPr/>
      <dgm:t>
        <a:bodyPr/>
        <a:lstStyle/>
        <a:p>
          <a:r>
            <a:rPr lang="pt-PT" sz="4000" dirty="0" smtClean="0"/>
            <a:t>7.ºF</a:t>
          </a:r>
          <a:endParaRPr lang="pt-PT" sz="4000" dirty="0"/>
        </a:p>
      </dgm:t>
    </dgm:pt>
    <dgm:pt modelId="{46601C07-6C39-4E4C-A636-06F243AFF4F8}" type="parTrans" cxnId="{381714D1-44CD-4613-8F2B-ED8B4C5E9D63}">
      <dgm:prSet/>
      <dgm:spPr/>
      <dgm:t>
        <a:bodyPr/>
        <a:lstStyle/>
        <a:p>
          <a:endParaRPr lang="pt-PT"/>
        </a:p>
      </dgm:t>
    </dgm:pt>
    <dgm:pt modelId="{9D7A15EF-A739-4B94-9B41-183772F11071}" type="sibTrans" cxnId="{381714D1-44CD-4613-8F2B-ED8B4C5E9D63}">
      <dgm:prSet/>
      <dgm:spPr/>
      <dgm:t>
        <a:bodyPr/>
        <a:lstStyle/>
        <a:p>
          <a:endParaRPr lang="pt-PT"/>
        </a:p>
      </dgm:t>
    </dgm:pt>
    <dgm:pt modelId="{3A6402AA-A904-4BD6-A5ED-E279F5E884B2}" type="pres">
      <dgm:prSet presAssocID="{7E77B165-4528-42EF-AB55-6342FD39784B}" presName="compositeShape" presStyleCnt="0">
        <dgm:presLayoutVars>
          <dgm:chMax val="7"/>
          <dgm:dir/>
          <dgm:resizeHandles val="exact"/>
        </dgm:presLayoutVars>
      </dgm:prSet>
      <dgm:spPr/>
    </dgm:pt>
    <dgm:pt modelId="{2EE3E510-5127-41AC-A97F-DE47585BAF10}" type="pres">
      <dgm:prSet presAssocID="{555A4703-64D8-40F5-9EA6-F78EB5780BFE}" presName="circ1" presStyleLbl="vennNode1" presStyleIdx="0" presStyleCnt="2"/>
      <dgm:spPr/>
      <dgm:t>
        <a:bodyPr/>
        <a:lstStyle/>
        <a:p>
          <a:endParaRPr lang="pt-PT"/>
        </a:p>
      </dgm:t>
    </dgm:pt>
    <dgm:pt modelId="{F61A8AEC-A048-4805-89FC-7381A397CBD0}" type="pres">
      <dgm:prSet presAssocID="{555A4703-64D8-40F5-9EA6-F78EB5780BF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C41A89B-4E82-4CE9-80BD-24C1791ABA6F}" type="pres">
      <dgm:prSet presAssocID="{04BBB1AE-9E63-499D-91AB-EC9EEB1D42B1}" presName="circ2" presStyleLbl="vennNode1" presStyleIdx="1" presStyleCnt="2" custScaleX="99011" custLinFactNeighborX="-7325" custLinFactNeighborY="104"/>
      <dgm:spPr/>
      <dgm:t>
        <a:bodyPr/>
        <a:lstStyle/>
        <a:p>
          <a:endParaRPr lang="pt-PT"/>
        </a:p>
      </dgm:t>
    </dgm:pt>
    <dgm:pt modelId="{C6F7A299-712B-4992-B203-B804D66AD798}" type="pres">
      <dgm:prSet presAssocID="{04BBB1AE-9E63-499D-91AB-EC9EEB1D42B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E0027646-47E0-4BC4-8906-DF4B8D1CD461}" type="presOf" srcId="{04BBB1AE-9E63-499D-91AB-EC9EEB1D42B1}" destId="{6C41A89B-4E82-4CE9-80BD-24C1791ABA6F}" srcOrd="0" destOrd="0" presId="urn:microsoft.com/office/officeart/2005/8/layout/venn1"/>
    <dgm:cxn modelId="{0F105D16-FB96-41AE-A7FB-2A787B1CAF1D}" type="presOf" srcId="{555A4703-64D8-40F5-9EA6-F78EB5780BFE}" destId="{F61A8AEC-A048-4805-89FC-7381A397CBD0}" srcOrd="1" destOrd="0" presId="urn:microsoft.com/office/officeart/2005/8/layout/venn1"/>
    <dgm:cxn modelId="{EE9FE523-FECC-4C60-BC04-59F3F60A75EB}" type="presOf" srcId="{555A4703-64D8-40F5-9EA6-F78EB5780BFE}" destId="{2EE3E510-5127-41AC-A97F-DE47585BAF10}" srcOrd="0" destOrd="0" presId="urn:microsoft.com/office/officeart/2005/8/layout/venn1"/>
    <dgm:cxn modelId="{167E8CC5-1BCD-4BA8-96F6-A69ED3313F41}" type="presOf" srcId="{04BBB1AE-9E63-499D-91AB-EC9EEB1D42B1}" destId="{C6F7A299-712B-4992-B203-B804D66AD798}" srcOrd="1" destOrd="0" presId="urn:microsoft.com/office/officeart/2005/8/layout/venn1"/>
    <dgm:cxn modelId="{19537987-F221-4360-A22C-CC6DA5DBFCE3}" type="presOf" srcId="{7E77B165-4528-42EF-AB55-6342FD39784B}" destId="{3A6402AA-A904-4BD6-A5ED-E279F5E884B2}" srcOrd="0" destOrd="0" presId="urn:microsoft.com/office/officeart/2005/8/layout/venn1"/>
    <dgm:cxn modelId="{381714D1-44CD-4613-8F2B-ED8B4C5E9D63}" srcId="{7E77B165-4528-42EF-AB55-6342FD39784B}" destId="{04BBB1AE-9E63-499D-91AB-EC9EEB1D42B1}" srcOrd="1" destOrd="0" parTransId="{46601C07-6C39-4E4C-A636-06F243AFF4F8}" sibTransId="{9D7A15EF-A739-4B94-9B41-183772F11071}"/>
    <dgm:cxn modelId="{2BBCD0DA-8247-40F3-AB3C-BEB720E68FEA}" srcId="{7E77B165-4528-42EF-AB55-6342FD39784B}" destId="{555A4703-64D8-40F5-9EA6-F78EB5780BFE}" srcOrd="0" destOrd="0" parTransId="{AA2F4E46-80DB-4CCF-9F09-685CA2E83BE0}" sibTransId="{E3000F7C-2974-4069-B1E0-A63BAC373F72}"/>
    <dgm:cxn modelId="{656BF8AA-19A8-4BAE-9770-F351EB4CE8AE}" type="presParOf" srcId="{3A6402AA-A904-4BD6-A5ED-E279F5E884B2}" destId="{2EE3E510-5127-41AC-A97F-DE47585BAF10}" srcOrd="0" destOrd="0" presId="urn:microsoft.com/office/officeart/2005/8/layout/venn1"/>
    <dgm:cxn modelId="{30EF31BB-22D0-40CF-A85A-1A4F28569A8B}" type="presParOf" srcId="{3A6402AA-A904-4BD6-A5ED-E279F5E884B2}" destId="{F61A8AEC-A048-4805-89FC-7381A397CBD0}" srcOrd="1" destOrd="0" presId="urn:microsoft.com/office/officeart/2005/8/layout/venn1"/>
    <dgm:cxn modelId="{923EE2CA-6DA4-48CF-9F7B-EDCDE35A4EF5}" type="presParOf" srcId="{3A6402AA-A904-4BD6-A5ED-E279F5E884B2}" destId="{6C41A89B-4E82-4CE9-80BD-24C1791ABA6F}" srcOrd="2" destOrd="0" presId="urn:microsoft.com/office/officeart/2005/8/layout/venn1"/>
    <dgm:cxn modelId="{B82B9787-EBA6-4D01-8C83-B46FC262703F}" type="presParOf" srcId="{3A6402AA-A904-4BD6-A5ED-E279F5E884B2}" destId="{C6F7A299-712B-4992-B203-B804D66AD79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649C3A3-3780-43F8-9FB9-D0AE7C5BB22B}" type="doc">
      <dgm:prSet loTypeId="urn:microsoft.com/office/officeart/2005/8/layout/radial4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981C307D-C6DC-435A-92B9-587D85F9D553}">
      <dgm:prSet phldrT="[Texto]"/>
      <dgm:spPr/>
      <dgm:t>
        <a:bodyPr/>
        <a:lstStyle/>
        <a:p>
          <a:r>
            <a:rPr lang="pt-PT" dirty="0" smtClean="0"/>
            <a:t>Determinação do nível em que o aluno se encontra</a:t>
          </a:r>
          <a:endParaRPr lang="pt-PT" dirty="0"/>
        </a:p>
      </dgm:t>
    </dgm:pt>
    <dgm:pt modelId="{8DF1AAE7-D533-44B0-845F-3CA7AA6F1DA4}" type="parTrans" cxnId="{9300F0E6-14D6-4518-A946-771B9C32FB6F}">
      <dgm:prSet/>
      <dgm:spPr/>
      <dgm:t>
        <a:bodyPr/>
        <a:lstStyle/>
        <a:p>
          <a:endParaRPr lang="pt-PT"/>
        </a:p>
      </dgm:t>
    </dgm:pt>
    <dgm:pt modelId="{A38D8FD2-7397-4913-A076-5862686AE507}" type="sibTrans" cxnId="{9300F0E6-14D6-4518-A946-771B9C32FB6F}">
      <dgm:prSet/>
      <dgm:spPr/>
      <dgm:t>
        <a:bodyPr/>
        <a:lstStyle/>
        <a:p>
          <a:endParaRPr lang="pt-PT"/>
        </a:p>
      </dgm:t>
    </dgm:pt>
    <dgm:pt modelId="{B3B14F79-CC4A-4459-B698-7AED0DE67023}">
      <dgm:prSet phldrT="[Texto]"/>
      <dgm:spPr/>
      <dgm:t>
        <a:bodyPr/>
        <a:lstStyle/>
        <a:p>
          <a:r>
            <a:rPr lang="pt-PT" dirty="0" smtClean="0"/>
            <a:t>Avaliação diagnóstica inicial</a:t>
          </a:r>
          <a:endParaRPr lang="pt-PT" dirty="0"/>
        </a:p>
      </dgm:t>
    </dgm:pt>
    <dgm:pt modelId="{6239DBC9-FDF3-4C35-AAAF-75A4D665E2B8}" type="parTrans" cxnId="{170E561F-3365-4940-A94A-723DB30412B4}">
      <dgm:prSet/>
      <dgm:spPr/>
      <dgm:t>
        <a:bodyPr/>
        <a:lstStyle/>
        <a:p>
          <a:endParaRPr lang="pt-PT"/>
        </a:p>
      </dgm:t>
    </dgm:pt>
    <dgm:pt modelId="{DC8ECCFE-DFEE-4E2F-AEE8-263B8BEBF731}" type="sibTrans" cxnId="{170E561F-3365-4940-A94A-723DB30412B4}">
      <dgm:prSet/>
      <dgm:spPr/>
      <dgm:t>
        <a:bodyPr/>
        <a:lstStyle/>
        <a:p>
          <a:endParaRPr lang="pt-PT"/>
        </a:p>
      </dgm:t>
    </dgm:pt>
    <dgm:pt modelId="{475208FF-FC99-40C7-AFDB-FD3C8F80658F}">
      <dgm:prSet phldrT="[Texto]"/>
      <dgm:spPr/>
      <dgm:t>
        <a:bodyPr/>
        <a:lstStyle/>
        <a:p>
          <a:r>
            <a:rPr lang="pt-PT" dirty="0" smtClean="0"/>
            <a:t>Análise do percurso escolar do ano anterior</a:t>
          </a:r>
          <a:endParaRPr lang="pt-PT" dirty="0"/>
        </a:p>
      </dgm:t>
    </dgm:pt>
    <dgm:pt modelId="{6D269221-D8F6-4C9C-9E35-08E0AAD94B25}" type="parTrans" cxnId="{CA143F7F-8319-4D6A-A2F7-9C529BE6C2D3}">
      <dgm:prSet/>
      <dgm:spPr/>
      <dgm:t>
        <a:bodyPr/>
        <a:lstStyle/>
        <a:p>
          <a:endParaRPr lang="pt-PT"/>
        </a:p>
      </dgm:t>
    </dgm:pt>
    <dgm:pt modelId="{EA4961F0-4DC2-4D9D-8783-7B0D21ABBDC2}" type="sibTrans" cxnId="{CA143F7F-8319-4D6A-A2F7-9C529BE6C2D3}">
      <dgm:prSet/>
      <dgm:spPr/>
      <dgm:t>
        <a:bodyPr/>
        <a:lstStyle/>
        <a:p>
          <a:endParaRPr lang="pt-PT"/>
        </a:p>
      </dgm:t>
    </dgm:pt>
    <dgm:pt modelId="{7CE747C5-91C1-4A3A-8360-5CA7ED014B52}">
      <dgm:prSet phldrT="[Texto]"/>
      <dgm:spPr/>
      <dgm:t>
        <a:bodyPr/>
        <a:lstStyle/>
        <a:p>
          <a:r>
            <a:rPr lang="pt-PT" dirty="0" smtClean="0"/>
            <a:t>Observação dos alunos num período de tempo inicial</a:t>
          </a:r>
          <a:endParaRPr lang="pt-PT" dirty="0"/>
        </a:p>
      </dgm:t>
    </dgm:pt>
    <dgm:pt modelId="{A81DE142-4EC9-41AA-AA72-5D4E10C9CADC}" type="parTrans" cxnId="{5975A990-1511-4A56-A6AD-A21BBD9E0B0D}">
      <dgm:prSet/>
      <dgm:spPr/>
      <dgm:t>
        <a:bodyPr/>
        <a:lstStyle/>
        <a:p>
          <a:endParaRPr lang="pt-PT"/>
        </a:p>
      </dgm:t>
    </dgm:pt>
    <dgm:pt modelId="{72D005DA-BF94-47A8-A3B6-D5636CE95977}" type="sibTrans" cxnId="{5975A990-1511-4A56-A6AD-A21BBD9E0B0D}">
      <dgm:prSet/>
      <dgm:spPr/>
      <dgm:t>
        <a:bodyPr/>
        <a:lstStyle/>
        <a:p>
          <a:endParaRPr lang="pt-PT"/>
        </a:p>
      </dgm:t>
    </dgm:pt>
    <dgm:pt modelId="{ADC70C77-0E54-46B2-BC08-3779DA548340}" type="pres">
      <dgm:prSet presAssocID="{0649C3A3-3780-43F8-9FB9-D0AE7C5BB22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D30BF0B1-43D0-477E-A1CE-E9AE457601C5}" type="pres">
      <dgm:prSet presAssocID="{981C307D-C6DC-435A-92B9-587D85F9D553}" presName="centerShape" presStyleLbl="node0" presStyleIdx="0" presStyleCnt="1"/>
      <dgm:spPr/>
      <dgm:t>
        <a:bodyPr/>
        <a:lstStyle/>
        <a:p>
          <a:endParaRPr lang="pt-PT"/>
        </a:p>
      </dgm:t>
    </dgm:pt>
    <dgm:pt modelId="{C0E5495E-0644-4C82-ADBD-C8FB857DA00F}" type="pres">
      <dgm:prSet presAssocID="{6239DBC9-FDF3-4C35-AAAF-75A4D665E2B8}" presName="parTrans" presStyleLbl="bgSibTrans2D1" presStyleIdx="0" presStyleCnt="3"/>
      <dgm:spPr/>
      <dgm:t>
        <a:bodyPr/>
        <a:lstStyle/>
        <a:p>
          <a:endParaRPr lang="pt-PT"/>
        </a:p>
      </dgm:t>
    </dgm:pt>
    <dgm:pt modelId="{AF27EDE9-D6E4-4706-9159-7E5516ADE667}" type="pres">
      <dgm:prSet presAssocID="{B3B14F79-CC4A-4459-B698-7AED0DE6702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5F2EFCD-302F-4CB2-A1D1-7E52CE8BD5EE}" type="pres">
      <dgm:prSet presAssocID="{6D269221-D8F6-4C9C-9E35-08E0AAD94B25}" presName="parTrans" presStyleLbl="bgSibTrans2D1" presStyleIdx="1" presStyleCnt="3"/>
      <dgm:spPr/>
      <dgm:t>
        <a:bodyPr/>
        <a:lstStyle/>
        <a:p>
          <a:endParaRPr lang="pt-PT"/>
        </a:p>
      </dgm:t>
    </dgm:pt>
    <dgm:pt modelId="{AD975AE3-2DCF-4122-83CA-C1D8B3E70C43}" type="pres">
      <dgm:prSet presAssocID="{475208FF-FC99-40C7-AFDB-FD3C8F80658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4FFB1B1-710F-4A2A-BE76-F7AAA86C64DC}" type="pres">
      <dgm:prSet presAssocID="{A81DE142-4EC9-41AA-AA72-5D4E10C9CADC}" presName="parTrans" presStyleLbl="bgSibTrans2D1" presStyleIdx="2" presStyleCnt="3"/>
      <dgm:spPr/>
      <dgm:t>
        <a:bodyPr/>
        <a:lstStyle/>
        <a:p>
          <a:endParaRPr lang="pt-PT"/>
        </a:p>
      </dgm:t>
    </dgm:pt>
    <dgm:pt modelId="{BFA25E76-BA89-49EE-AA91-18658986690B}" type="pres">
      <dgm:prSet presAssocID="{7CE747C5-91C1-4A3A-8360-5CA7ED014B5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8C45D12-5620-486D-B581-83E02003C017}" type="presOf" srcId="{A81DE142-4EC9-41AA-AA72-5D4E10C9CADC}" destId="{94FFB1B1-710F-4A2A-BE76-F7AAA86C64DC}" srcOrd="0" destOrd="0" presId="urn:microsoft.com/office/officeart/2005/8/layout/radial4"/>
    <dgm:cxn modelId="{3F02785E-AE5F-4F1C-931B-AB25258145D1}" type="presOf" srcId="{B3B14F79-CC4A-4459-B698-7AED0DE67023}" destId="{AF27EDE9-D6E4-4706-9159-7E5516ADE667}" srcOrd="0" destOrd="0" presId="urn:microsoft.com/office/officeart/2005/8/layout/radial4"/>
    <dgm:cxn modelId="{CA143F7F-8319-4D6A-A2F7-9C529BE6C2D3}" srcId="{981C307D-C6DC-435A-92B9-587D85F9D553}" destId="{475208FF-FC99-40C7-AFDB-FD3C8F80658F}" srcOrd="1" destOrd="0" parTransId="{6D269221-D8F6-4C9C-9E35-08E0AAD94B25}" sibTransId="{EA4961F0-4DC2-4D9D-8783-7B0D21ABBDC2}"/>
    <dgm:cxn modelId="{04F6DD1C-1EDD-4EB9-B8B5-B115D1CC29C1}" type="presOf" srcId="{7CE747C5-91C1-4A3A-8360-5CA7ED014B52}" destId="{BFA25E76-BA89-49EE-AA91-18658986690B}" srcOrd="0" destOrd="0" presId="urn:microsoft.com/office/officeart/2005/8/layout/radial4"/>
    <dgm:cxn modelId="{63567FD5-26E6-42D1-BE81-BB2DCF6C439D}" type="presOf" srcId="{6239DBC9-FDF3-4C35-AAAF-75A4D665E2B8}" destId="{C0E5495E-0644-4C82-ADBD-C8FB857DA00F}" srcOrd="0" destOrd="0" presId="urn:microsoft.com/office/officeart/2005/8/layout/radial4"/>
    <dgm:cxn modelId="{170E561F-3365-4940-A94A-723DB30412B4}" srcId="{981C307D-C6DC-435A-92B9-587D85F9D553}" destId="{B3B14F79-CC4A-4459-B698-7AED0DE67023}" srcOrd="0" destOrd="0" parTransId="{6239DBC9-FDF3-4C35-AAAF-75A4D665E2B8}" sibTransId="{DC8ECCFE-DFEE-4E2F-AEE8-263B8BEBF731}"/>
    <dgm:cxn modelId="{76F375C4-F3F6-4628-9935-4A8626BDDC29}" type="presOf" srcId="{6D269221-D8F6-4C9C-9E35-08E0AAD94B25}" destId="{05F2EFCD-302F-4CB2-A1D1-7E52CE8BD5EE}" srcOrd="0" destOrd="0" presId="urn:microsoft.com/office/officeart/2005/8/layout/radial4"/>
    <dgm:cxn modelId="{5975A990-1511-4A56-A6AD-A21BBD9E0B0D}" srcId="{981C307D-C6DC-435A-92B9-587D85F9D553}" destId="{7CE747C5-91C1-4A3A-8360-5CA7ED014B52}" srcOrd="2" destOrd="0" parTransId="{A81DE142-4EC9-41AA-AA72-5D4E10C9CADC}" sibTransId="{72D005DA-BF94-47A8-A3B6-D5636CE95977}"/>
    <dgm:cxn modelId="{C0496FFE-B736-47E0-BB3C-52DE357C7668}" type="presOf" srcId="{981C307D-C6DC-435A-92B9-587D85F9D553}" destId="{D30BF0B1-43D0-477E-A1CE-E9AE457601C5}" srcOrd="0" destOrd="0" presId="urn:microsoft.com/office/officeart/2005/8/layout/radial4"/>
    <dgm:cxn modelId="{3CE62C47-147D-42EA-87DB-6DC58724D788}" type="presOf" srcId="{0649C3A3-3780-43F8-9FB9-D0AE7C5BB22B}" destId="{ADC70C77-0E54-46B2-BC08-3779DA548340}" srcOrd="0" destOrd="0" presId="urn:microsoft.com/office/officeart/2005/8/layout/radial4"/>
    <dgm:cxn modelId="{9300F0E6-14D6-4518-A946-771B9C32FB6F}" srcId="{0649C3A3-3780-43F8-9FB9-D0AE7C5BB22B}" destId="{981C307D-C6DC-435A-92B9-587D85F9D553}" srcOrd="0" destOrd="0" parTransId="{8DF1AAE7-D533-44B0-845F-3CA7AA6F1DA4}" sibTransId="{A38D8FD2-7397-4913-A076-5862686AE507}"/>
    <dgm:cxn modelId="{C7C96B31-6261-483D-A391-616F35A9B4F8}" type="presOf" srcId="{475208FF-FC99-40C7-AFDB-FD3C8F80658F}" destId="{AD975AE3-2DCF-4122-83CA-C1D8B3E70C43}" srcOrd="0" destOrd="0" presId="urn:microsoft.com/office/officeart/2005/8/layout/radial4"/>
    <dgm:cxn modelId="{DC9B00D4-30A9-4C74-AF68-FC29DD8FA172}" type="presParOf" srcId="{ADC70C77-0E54-46B2-BC08-3779DA548340}" destId="{D30BF0B1-43D0-477E-A1CE-E9AE457601C5}" srcOrd="0" destOrd="0" presId="urn:microsoft.com/office/officeart/2005/8/layout/radial4"/>
    <dgm:cxn modelId="{66B4CC86-DC0F-4DFF-AD81-CE3F5B1C89D2}" type="presParOf" srcId="{ADC70C77-0E54-46B2-BC08-3779DA548340}" destId="{C0E5495E-0644-4C82-ADBD-C8FB857DA00F}" srcOrd="1" destOrd="0" presId="urn:microsoft.com/office/officeart/2005/8/layout/radial4"/>
    <dgm:cxn modelId="{748821A7-56B8-4431-B33F-D7A521B75BCF}" type="presParOf" srcId="{ADC70C77-0E54-46B2-BC08-3779DA548340}" destId="{AF27EDE9-D6E4-4706-9159-7E5516ADE667}" srcOrd="2" destOrd="0" presId="urn:microsoft.com/office/officeart/2005/8/layout/radial4"/>
    <dgm:cxn modelId="{8DC6E39C-A34B-48CC-8138-D087A7C95BC9}" type="presParOf" srcId="{ADC70C77-0E54-46B2-BC08-3779DA548340}" destId="{05F2EFCD-302F-4CB2-A1D1-7E52CE8BD5EE}" srcOrd="3" destOrd="0" presId="urn:microsoft.com/office/officeart/2005/8/layout/radial4"/>
    <dgm:cxn modelId="{E43C819B-2D4A-4EF2-BB7D-CA071E1B2361}" type="presParOf" srcId="{ADC70C77-0E54-46B2-BC08-3779DA548340}" destId="{AD975AE3-2DCF-4122-83CA-C1D8B3E70C43}" srcOrd="4" destOrd="0" presId="urn:microsoft.com/office/officeart/2005/8/layout/radial4"/>
    <dgm:cxn modelId="{C409B187-F7CD-4C57-AC1C-D2D539907149}" type="presParOf" srcId="{ADC70C77-0E54-46B2-BC08-3779DA548340}" destId="{94FFB1B1-710F-4A2A-BE76-F7AAA86C64DC}" srcOrd="5" destOrd="0" presId="urn:microsoft.com/office/officeart/2005/8/layout/radial4"/>
    <dgm:cxn modelId="{2911B61D-D2EE-420C-ADAA-3C7DFEB4A4EB}" type="presParOf" srcId="{ADC70C77-0E54-46B2-BC08-3779DA548340}" destId="{BFA25E76-BA89-49EE-AA91-18658986690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8585B6-6A95-4845-9FAD-E8488C5241AB}" type="doc">
      <dgm:prSet loTypeId="urn:microsoft.com/office/officeart/2005/8/layout/equation2" loCatId="process" qsTypeId="urn:microsoft.com/office/officeart/2005/8/quickstyle/3d1" qsCatId="3D" csTypeId="urn:microsoft.com/office/officeart/2005/8/colors/colorful2" csCatId="colorful" phldr="1"/>
      <dgm:spPr/>
    </dgm:pt>
    <dgm:pt modelId="{388EE42F-25DC-4C77-B148-174E7AF16BEC}">
      <dgm:prSet phldrT="[Texto]" custT="1"/>
      <dgm:spPr/>
      <dgm:t>
        <a:bodyPr/>
        <a:lstStyle/>
        <a:p>
          <a:r>
            <a:rPr lang="pt-PT" sz="2200" b="1" dirty="0" smtClean="0"/>
            <a:t>Alunos  com nível 4 ou 5</a:t>
          </a:r>
        </a:p>
        <a:p>
          <a:r>
            <a:rPr lang="pt-PT" sz="2200" b="1" dirty="0" smtClean="0"/>
            <a:t>7.º  D</a:t>
          </a:r>
          <a:endParaRPr lang="pt-PT" sz="2200" b="1" dirty="0"/>
        </a:p>
      </dgm:t>
    </dgm:pt>
    <dgm:pt modelId="{41B00B9D-38AD-4254-91A3-5A492179C137}" type="parTrans" cxnId="{4EB482E5-90C7-4F2A-81F2-23964D3F9990}">
      <dgm:prSet/>
      <dgm:spPr/>
      <dgm:t>
        <a:bodyPr/>
        <a:lstStyle/>
        <a:p>
          <a:endParaRPr lang="pt-PT"/>
        </a:p>
      </dgm:t>
    </dgm:pt>
    <dgm:pt modelId="{6ED4F89F-160F-43E0-B7DE-1F6E70C5B608}" type="sibTrans" cxnId="{4EB482E5-90C7-4F2A-81F2-23964D3F9990}">
      <dgm:prSet/>
      <dgm:spPr/>
      <dgm:t>
        <a:bodyPr/>
        <a:lstStyle/>
        <a:p>
          <a:endParaRPr lang="pt-PT"/>
        </a:p>
      </dgm:t>
    </dgm:pt>
    <dgm:pt modelId="{D0DD1FDB-6653-44E7-BD61-F82D2795A91A}">
      <dgm:prSet phldrT="[Texto]"/>
      <dgm:spPr/>
      <dgm:t>
        <a:bodyPr/>
        <a:lstStyle/>
        <a:p>
          <a:pPr algn="ctr"/>
          <a:r>
            <a:rPr lang="pt-PT" b="1" dirty="0" smtClean="0"/>
            <a:t>1.º grupo +</a:t>
          </a:r>
          <a:endParaRPr lang="pt-PT" b="1" dirty="0"/>
        </a:p>
      </dgm:t>
    </dgm:pt>
    <dgm:pt modelId="{771258F8-0E80-4290-B02B-C1C3F00D5696}" type="parTrans" cxnId="{A3B689A5-2B69-49B5-821E-0CCD7FE6DF29}">
      <dgm:prSet/>
      <dgm:spPr/>
      <dgm:t>
        <a:bodyPr/>
        <a:lstStyle/>
        <a:p>
          <a:endParaRPr lang="pt-PT"/>
        </a:p>
      </dgm:t>
    </dgm:pt>
    <dgm:pt modelId="{73522CEF-772B-405A-82B9-D2E872B855BE}" type="sibTrans" cxnId="{A3B689A5-2B69-49B5-821E-0CCD7FE6DF29}">
      <dgm:prSet/>
      <dgm:spPr/>
      <dgm:t>
        <a:bodyPr/>
        <a:lstStyle/>
        <a:p>
          <a:endParaRPr lang="pt-PT"/>
        </a:p>
      </dgm:t>
    </dgm:pt>
    <dgm:pt modelId="{B5F83334-D193-428A-8DB1-CC8073FD4FBD}">
      <dgm:prSet phldrT="[Texto]"/>
      <dgm:spPr/>
      <dgm:t>
        <a:bodyPr/>
        <a:lstStyle/>
        <a:p>
          <a:r>
            <a:rPr lang="pt-PT" b="1" dirty="0" smtClean="0"/>
            <a:t>Alunos  com nível 4 ou 5</a:t>
          </a:r>
        </a:p>
        <a:p>
          <a:r>
            <a:rPr lang="pt-PT" b="1" dirty="0" smtClean="0"/>
            <a:t>7.º  E</a:t>
          </a:r>
          <a:endParaRPr lang="pt-PT" b="1" dirty="0"/>
        </a:p>
      </dgm:t>
    </dgm:pt>
    <dgm:pt modelId="{9DF7E33D-0D35-4EA2-98F1-5BFAE42240C5}" type="parTrans" cxnId="{DF34B764-988C-43FE-939A-20E9B35F4A3E}">
      <dgm:prSet/>
      <dgm:spPr/>
      <dgm:t>
        <a:bodyPr/>
        <a:lstStyle/>
        <a:p>
          <a:endParaRPr lang="pt-PT"/>
        </a:p>
      </dgm:t>
    </dgm:pt>
    <dgm:pt modelId="{49E1F5C9-3D2B-4FC9-ABDB-3BD3758B7653}" type="sibTrans" cxnId="{DF34B764-988C-43FE-939A-20E9B35F4A3E}">
      <dgm:prSet/>
      <dgm:spPr/>
      <dgm:t>
        <a:bodyPr/>
        <a:lstStyle/>
        <a:p>
          <a:endParaRPr lang="pt-PT"/>
        </a:p>
      </dgm:t>
    </dgm:pt>
    <dgm:pt modelId="{C9B6448E-08A0-4EC8-9100-0991CBE8B76E}" type="pres">
      <dgm:prSet presAssocID="{2B8585B6-6A95-4845-9FAD-E8488C5241AB}" presName="Name0" presStyleCnt="0">
        <dgm:presLayoutVars>
          <dgm:dir/>
          <dgm:resizeHandles val="exact"/>
        </dgm:presLayoutVars>
      </dgm:prSet>
      <dgm:spPr/>
    </dgm:pt>
    <dgm:pt modelId="{49FD9266-47DE-4B14-9581-2FCEE44197A2}" type="pres">
      <dgm:prSet presAssocID="{2B8585B6-6A95-4845-9FAD-E8488C5241AB}" presName="vNodes" presStyleCnt="0"/>
      <dgm:spPr/>
    </dgm:pt>
    <dgm:pt modelId="{5005ED15-3990-4F1C-944C-622F3A1E592F}" type="pres">
      <dgm:prSet presAssocID="{388EE42F-25DC-4C77-B148-174E7AF16BEC}" presName="node" presStyleLbl="node1" presStyleIdx="0" presStyleCnt="3" custScaleX="195236" custScaleY="14721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1999E10-7B42-4329-94C7-1D6F2BF2EB23}" type="pres">
      <dgm:prSet presAssocID="{6ED4F89F-160F-43E0-B7DE-1F6E70C5B608}" presName="spacerT" presStyleCnt="0"/>
      <dgm:spPr/>
    </dgm:pt>
    <dgm:pt modelId="{19A009D8-4919-4E7A-9693-45451762CBBE}" type="pres">
      <dgm:prSet presAssocID="{6ED4F89F-160F-43E0-B7DE-1F6E70C5B608}" presName="sibTrans" presStyleLbl="sibTrans2D1" presStyleIdx="0" presStyleCnt="2"/>
      <dgm:spPr/>
      <dgm:t>
        <a:bodyPr/>
        <a:lstStyle/>
        <a:p>
          <a:endParaRPr lang="pt-PT"/>
        </a:p>
      </dgm:t>
    </dgm:pt>
    <dgm:pt modelId="{E853FFD9-CEBA-425A-B8F0-C035A2B192F6}" type="pres">
      <dgm:prSet presAssocID="{6ED4F89F-160F-43E0-B7DE-1F6E70C5B608}" presName="spacerB" presStyleCnt="0"/>
      <dgm:spPr/>
    </dgm:pt>
    <dgm:pt modelId="{9EBAE0D4-B0D3-40EB-965C-B5D78E7A8CEF}" type="pres">
      <dgm:prSet presAssocID="{B5F83334-D193-428A-8DB1-CC8073FD4FBD}" presName="node" presStyleLbl="node1" presStyleIdx="1" presStyleCnt="3" custScaleX="195236" custScaleY="15088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189694A-9BA5-4FF0-981D-0F9818492B70}" type="pres">
      <dgm:prSet presAssocID="{2B8585B6-6A95-4845-9FAD-E8488C5241AB}" presName="sibTransLast" presStyleLbl="sibTrans2D1" presStyleIdx="1" presStyleCnt="2"/>
      <dgm:spPr/>
      <dgm:t>
        <a:bodyPr/>
        <a:lstStyle/>
        <a:p>
          <a:endParaRPr lang="pt-PT"/>
        </a:p>
      </dgm:t>
    </dgm:pt>
    <dgm:pt modelId="{5FB7C58C-CEBB-40EB-81D5-F64ECC64632A}" type="pres">
      <dgm:prSet presAssocID="{2B8585B6-6A95-4845-9FAD-E8488C5241AB}" presName="connectorText" presStyleLbl="sibTrans2D1" presStyleIdx="1" presStyleCnt="2"/>
      <dgm:spPr/>
      <dgm:t>
        <a:bodyPr/>
        <a:lstStyle/>
        <a:p>
          <a:endParaRPr lang="pt-PT"/>
        </a:p>
      </dgm:t>
    </dgm:pt>
    <dgm:pt modelId="{C3F7256D-641C-447A-96A7-DE13AE6535C1}" type="pres">
      <dgm:prSet presAssocID="{2B8585B6-6A95-4845-9FAD-E8488C5241AB}" presName="lastNode" presStyleLbl="node1" presStyleIdx="2" presStyleCnt="3" custScaleX="83605" custScaleY="6321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0C20621F-1C25-4A96-BCF5-22D3722715E1}" type="presOf" srcId="{D0DD1FDB-6653-44E7-BD61-F82D2795A91A}" destId="{C3F7256D-641C-447A-96A7-DE13AE6535C1}" srcOrd="0" destOrd="0" presId="urn:microsoft.com/office/officeart/2005/8/layout/equation2"/>
    <dgm:cxn modelId="{5A0FE941-99BD-4700-A009-B664D38A7B66}" type="presOf" srcId="{6ED4F89F-160F-43E0-B7DE-1F6E70C5B608}" destId="{19A009D8-4919-4E7A-9693-45451762CBBE}" srcOrd="0" destOrd="0" presId="urn:microsoft.com/office/officeart/2005/8/layout/equation2"/>
    <dgm:cxn modelId="{C6034622-8284-4185-A534-EFFE5ACCA7DA}" type="presOf" srcId="{388EE42F-25DC-4C77-B148-174E7AF16BEC}" destId="{5005ED15-3990-4F1C-944C-622F3A1E592F}" srcOrd="0" destOrd="0" presId="urn:microsoft.com/office/officeart/2005/8/layout/equation2"/>
    <dgm:cxn modelId="{72E74CFB-54FE-493A-A91E-0C9647D4286F}" type="presOf" srcId="{B5F83334-D193-428A-8DB1-CC8073FD4FBD}" destId="{9EBAE0D4-B0D3-40EB-965C-B5D78E7A8CEF}" srcOrd="0" destOrd="0" presId="urn:microsoft.com/office/officeart/2005/8/layout/equation2"/>
    <dgm:cxn modelId="{A3B689A5-2B69-49B5-821E-0CCD7FE6DF29}" srcId="{2B8585B6-6A95-4845-9FAD-E8488C5241AB}" destId="{D0DD1FDB-6653-44E7-BD61-F82D2795A91A}" srcOrd="2" destOrd="0" parTransId="{771258F8-0E80-4290-B02B-C1C3F00D5696}" sibTransId="{73522CEF-772B-405A-82B9-D2E872B855BE}"/>
    <dgm:cxn modelId="{4EB482E5-90C7-4F2A-81F2-23964D3F9990}" srcId="{2B8585B6-6A95-4845-9FAD-E8488C5241AB}" destId="{388EE42F-25DC-4C77-B148-174E7AF16BEC}" srcOrd="0" destOrd="0" parTransId="{41B00B9D-38AD-4254-91A3-5A492179C137}" sibTransId="{6ED4F89F-160F-43E0-B7DE-1F6E70C5B608}"/>
    <dgm:cxn modelId="{DF34B764-988C-43FE-939A-20E9B35F4A3E}" srcId="{2B8585B6-6A95-4845-9FAD-E8488C5241AB}" destId="{B5F83334-D193-428A-8DB1-CC8073FD4FBD}" srcOrd="1" destOrd="0" parTransId="{9DF7E33D-0D35-4EA2-98F1-5BFAE42240C5}" sibTransId="{49E1F5C9-3D2B-4FC9-ABDB-3BD3758B7653}"/>
    <dgm:cxn modelId="{60CD13AC-1D9F-45F3-8644-EC83A89A09DB}" type="presOf" srcId="{2B8585B6-6A95-4845-9FAD-E8488C5241AB}" destId="{C9B6448E-08A0-4EC8-9100-0991CBE8B76E}" srcOrd="0" destOrd="0" presId="urn:microsoft.com/office/officeart/2005/8/layout/equation2"/>
    <dgm:cxn modelId="{6318D424-148D-4711-90A6-99A7C715F235}" type="presOf" srcId="{49E1F5C9-3D2B-4FC9-ABDB-3BD3758B7653}" destId="{4189694A-9BA5-4FF0-981D-0F9818492B70}" srcOrd="0" destOrd="0" presId="urn:microsoft.com/office/officeart/2005/8/layout/equation2"/>
    <dgm:cxn modelId="{71743625-A04C-414F-9B00-FBB7F3EE36B7}" type="presOf" srcId="{49E1F5C9-3D2B-4FC9-ABDB-3BD3758B7653}" destId="{5FB7C58C-CEBB-40EB-81D5-F64ECC64632A}" srcOrd="1" destOrd="0" presId="urn:microsoft.com/office/officeart/2005/8/layout/equation2"/>
    <dgm:cxn modelId="{77D2D8A3-7E98-43F8-9646-BDDD11785829}" type="presParOf" srcId="{C9B6448E-08A0-4EC8-9100-0991CBE8B76E}" destId="{49FD9266-47DE-4B14-9581-2FCEE44197A2}" srcOrd="0" destOrd="0" presId="urn:microsoft.com/office/officeart/2005/8/layout/equation2"/>
    <dgm:cxn modelId="{12658B20-728B-4669-86E6-DA6ECC30CF28}" type="presParOf" srcId="{49FD9266-47DE-4B14-9581-2FCEE44197A2}" destId="{5005ED15-3990-4F1C-944C-622F3A1E592F}" srcOrd="0" destOrd="0" presId="urn:microsoft.com/office/officeart/2005/8/layout/equation2"/>
    <dgm:cxn modelId="{44E14767-E94B-468E-978C-70DEE998F6DF}" type="presParOf" srcId="{49FD9266-47DE-4B14-9581-2FCEE44197A2}" destId="{21999E10-7B42-4329-94C7-1D6F2BF2EB23}" srcOrd="1" destOrd="0" presId="urn:microsoft.com/office/officeart/2005/8/layout/equation2"/>
    <dgm:cxn modelId="{378E730A-0F3B-433E-B36F-F20C64F80DAB}" type="presParOf" srcId="{49FD9266-47DE-4B14-9581-2FCEE44197A2}" destId="{19A009D8-4919-4E7A-9693-45451762CBBE}" srcOrd="2" destOrd="0" presId="urn:microsoft.com/office/officeart/2005/8/layout/equation2"/>
    <dgm:cxn modelId="{F3CE9249-B464-4A6F-B924-CBF446062F12}" type="presParOf" srcId="{49FD9266-47DE-4B14-9581-2FCEE44197A2}" destId="{E853FFD9-CEBA-425A-B8F0-C035A2B192F6}" srcOrd="3" destOrd="0" presId="urn:microsoft.com/office/officeart/2005/8/layout/equation2"/>
    <dgm:cxn modelId="{56612BE7-89DA-4AAC-A356-3B2AD95903A8}" type="presParOf" srcId="{49FD9266-47DE-4B14-9581-2FCEE44197A2}" destId="{9EBAE0D4-B0D3-40EB-965C-B5D78E7A8CEF}" srcOrd="4" destOrd="0" presId="urn:microsoft.com/office/officeart/2005/8/layout/equation2"/>
    <dgm:cxn modelId="{ABA70698-3990-41A5-A354-14266A0AD49A}" type="presParOf" srcId="{C9B6448E-08A0-4EC8-9100-0991CBE8B76E}" destId="{4189694A-9BA5-4FF0-981D-0F9818492B70}" srcOrd="1" destOrd="0" presId="urn:microsoft.com/office/officeart/2005/8/layout/equation2"/>
    <dgm:cxn modelId="{05455D53-63DA-481B-BCDA-C7400E87D15F}" type="presParOf" srcId="{4189694A-9BA5-4FF0-981D-0F9818492B70}" destId="{5FB7C58C-CEBB-40EB-81D5-F64ECC64632A}" srcOrd="0" destOrd="0" presId="urn:microsoft.com/office/officeart/2005/8/layout/equation2"/>
    <dgm:cxn modelId="{954532B9-7968-45EB-934E-4ED9546213DD}" type="presParOf" srcId="{C9B6448E-08A0-4EC8-9100-0991CBE8B76E}" destId="{C3F7256D-641C-447A-96A7-DE13AE6535C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D62FE9F-E66F-4D77-8DA9-A8AACDA8F834}" type="doc">
      <dgm:prSet loTypeId="urn:microsoft.com/office/officeart/2005/8/layout/vList5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D45BB9A0-4D2C-46B3-A37F-4EE8D0C24D6B}">
      <dgm:prSet phldrT="[Texto]"/>
      <dgm:spPr/>
      <dgm:t>
        <a:bodyPr/>
        <a:lstStyle/>
        <a:p>
          <a:r>
            <a:rPr lang="pt-PT" dirty="0" smtClean="0"/>
            <a:t>1.º Grupo </a:t>
          </a:r>
          <a:endParaRPr lang="pt-PT" dirty="0"/>
        </a:p>
      </dgm:t>
    </dgm:pt>
    <dgm:pt modelId="{1819E994-57FF-4569-805A-A20B1E4BDAE3}" type="parTrans" cxnId="{617B3CAC-4923-4269-B05D-68FF3966EE0E}">
      <dgm:prSet/>
      <dgm:spPr/>
      <dgm:t>
        <a:bodyPr/>
        <a:lstStyle/>
        <a:p>
          <a:endParaRPr lang="pt-PT"/>
        </a:p>
      </dgm:t>
    </dgm:pt>
    <dgm:pt modelId="{A3B950A0-4B9E-4DA8-B5BD-7031B38BC9B8}" type="sibTrans" cxnId="{617B3CAC-4923-4269-B05D-68FF3966EE0E}">
      <dgm:prSet/>
      <dgm:spPr/>
      <dgm:t>
        <a:bodyPr/>
        <a:lstStyle/>
        <a:p>
          <a:endParaRPr lang="pt-PT"/>
        </a:p>
      </dgm:t>
    </dgm:pt>
    <dgm:pt modelId="{C61024DA-C8E7-4507-BB06-C9678204007A}">
      <dgm:prSet phldrT="[Texto]"/>
      <dgm:spPr/>
      <dgm:t>
        <a:bodyPr/>
        <a:lstStyle/>
        <a:p>
          <a:r>
            <a:rPr lang="pt-PT" dirty="0" smtClean="0"/>
            <a:t>Alunos de nível 4 e 5</a:t>
          </a:r>
          <a:endParaRPr lang="pt-PT" dirty="0"/>
        </a:p>
      </dgm:t>
    </dgm:pt>
    <dgm:pt modelId="{6AB7BCA3-BEC6-4F47-8269-5281BAFDF5AB}" type="parTrans" cxnId="{D2B00353-529D-4F30-AF21-2D7A30DD77C2}">
      <dgm:prSet/>
      <dgm:spPr/>
      <dgm:t>
        <a:bodyPr/>
        <a:lstStyle/>
        <a:p>
          <a:endParaRPr lang="pt-PT"/>
        </a:p>
      </dgm:t>
    </dgm:pt>
    <dgm:pt modelId="{028AC69B-EE9E-4FB3-B89E-9CFEAFA692F2}" type="sibTrans" cxnId="{D2B00353-529D-4F30-AF21-2D7A30DD77C2}">
      <dgm:prSet/>
      <dgm:spPr/>
      <dgm:t>
        <a:bodyPr/>
        <a:lstStyle/>
        <a:p>
          <a:endParaRPr lang="pt-PT"/>
        </a:p>
      </dgm:t>
    </dgm:pt>
    <dgm:pt modelId="{3A8AB45F-7519-42A3-83A3-78DC428B09B9}">
      <dgm:prSet phldrT="[Texto]"/>
      <dgm:spPr/>
      <dgm:t>
        <a:bodyPr/>
        <a:lstStyle/>
        <a:p>
          <a:r>
            <a:rPr lang="pt-PT" dirty="0" smtClean="0"/>
            <a:t>2.º Grupo</a:t>
          </a:r>
          <a:endParaRPr lang="pt-PT" dirty="0"/>
        </a:p>
      </dgm:t>
    </dgm:pt>
    <dgm:pt modelId="{3A1D268E-7FEC-47BE-8A9D-DCF3E29A861E}" type="parTrans" cxnId="{3C74705E-B676-456C-B6D0-3FAD7DF439DC}">
      <dgm:prSet/>
      <dgm:spPr/>
      <dgm:t>
        <a:bodyPr/>
        <a:lstStyle/>
        <a:p>
          <a:endParaRPr lang="pt-PT"/>
        </a:p>
      </dgm:t>
    </dgm:pt>
    <dgm:pt modelId="{C163603A-1B83-4800-A178-3D58D37FECAF}" type="sibTrans" cxnId="{3C74705E-B676-456C-B6D0-3FAD7DF439DC}">
      <dgm:prSet/>
      <dgm:spPr/>
      <dgm:t>
        <a:bodyPr/>
        <a:lstStyle/>
        <a:p>
          <a:endParaRPr lang="pt-PT"/>
        </a:p>
      </dgm:t>
    </dgm:pt>
    <dgm:pt modelId="{53B1A586-73AC-4E96-B2AB-F7DD92F3B5C0}">
      <dgm:prSet phldrT="[Texto]"/>
      <dgm:spPr/>
      <dgm:t>
        <a:bodyPr/>
        <a:lstStyle/>
        <a:p>
          <a:r>
            <a:rPr lang="pt-PT" dirty="0" smtClean="0"/>
            <a:t>3.º Grupo</a:t>
          </a:r>
          <a:endParaRPr lang="pt-PT" dirty="0"/>
        </a:p>
      </dgm:t>
    </dgm:pt>
    <dgm:pt modelId="{0011A10B-5537-42F5-AA6E-340EBAA6ECEE}" type="parTrans" cxnId="{FAC778B0-4BE3-4DB9-AF1D-FCB111D68FA7}">
      <dgm:prSet/>
      <dgm:spPr/>
      <dgm:t>
        <a:bodyPr/>
        <a:lstStyle/>
        <a:p>
          <a:endParaRPr lang="pt-PT"/>
        </a:p>
      </dgm:t>
    </dgm:pt>
    <dgm:pt modelId="{089A1DB9-413B-4DB5-8F9D-85989ED97A1C}" type="sibTrans" cxnId="{FAC778B0-4BE3-4DB9-AF1D-FCB111D68FA7}">
      <dgm:prSet/>
      <dgm:spPr/>
      <dgm:t>
        <a:bodyPr/>
        <a:lstStyle/>
        <a:p>
          <a:endParaRPr lang="pt-PT"/>
        </a:p>
      </dgm:t>
    </dgm:pt>
    <dgm:pt modelId="{188809C5-E030-4722-BDA1-DBF9EA9E65C0}">
      <dgm:prSet phldrT="[Texto]"/>
      <dgm:spPr/>
      <dgm:t>
        <a:bodyPr/>
        <a:lstStyle/>
        <a:p>
          <a:r>
            <a:rPr lang="pt-PT" dirty="0" smtClean="0"/>
            <a:t>4.º Grupo</a:t>
          </a:r>
          <a:endParaRPr lang="pt-PT" dirty="0"/>
        </a:p>
      </dgm:t>
    </dgm:pt>
    <dgm:pt modelId="{488E59F7-5D7D-4B73-BEC8-D2E420BF4C40}" type="parTrans" cxnId="{324C1CBC-A4DE-4279-A2B7-94CAECF64BE6}">
      <dgm:prSet/>
      <dgm:spPr/>
      <dgm:t>
        <a:bodyPr/>
        <a:lstStyle/>
        <a:p>
          <a:endParaRPr lang="pt-PT"/>
        </a:p>
      </dgm:t>
    </dgm:pt>
    <dgm:pt modelId="{BD67AE5A-F40D-4BF7-8253-703EDC22E610}" type="sibTrans" cxnId="{324C1CBC-A4DE-4279-A2B7-94CAECF64BE6}">
      <dgm:prSet/>
      <dgm:spPr/>
      <dgm:t>
        <a:bodyPr/>
        <a:lstStyle/>
        <a:p>
          <a:endParaRPr lang="pt-PT"/>
        </a:p>
      </dgm:t>
    </dgm:pt>
    <dgm:pt modelId="{C89ABAC1-629B-44C4-B117-EBD33E4AD2AA}">
      <dgm:prSet phldrT="[Texto]"/>
      <dgm:spPr/>
      <dgm:t>
        <a:bodyPr/>
        <a:lstStyle/>
        <a:p>
          <a:r>
            <a:rPr lang="pt-PT" dirty="0" smtClean="0"/>
            <a:t>Alunos de nível 4 e 5</a:t>
          </a:r>
          <a:endParaRPr lang="pt-PT" dirty="0"/>
        </a:p>
      </dgm:t>
    </dgm:pt>
    <dgm:pt modelId="{9EAF5F9B-5AE0-476F-B50D-E7B251909250}" type="parTrans" cxnId="{61D48217-F41A-44A4-9B19-8134E2B56F77}">
      <dgm:prSet/>
      <dgm:spPr/>
      <dgm:t>
        <a:bodyPr/>
        <a:lstStyle/>
        <a:p>
          <a:endParaRPr lang="pt-PT"/>
        </a:p>
      </dgm:t>
    </dgm:pt>
    <dgm:pt modelId="{ECAD86FC-7D9E-4FBA-9B2B-4E0A3C3837FB}" type="sibTrans" cxnId="{61D48217-F41A-44A4-9B19-8134E2B56F77}">
      <dgm:prSet/>
      <dgm:spPr/>
      <dgm:t>
        <a:bodyPr/>
        <a:lstStyle/>
        <a:p>
          <a:endParaRPr lang="pt-PT"/>
        </a:p>
      </dgm:t>
    </dgm:pt>
    <dgm:pt modelId="{34768F2E-9EFD-4462-AB16-C59998CA0255}">
      <dgm:prSet phldrT="[Texto]"/>
      <dgm:spPr/>
      <dgm:t>
        <a:bodyPr/>
        <a:lstStyle/>
        <a:p>
          <a:r>
            <a:rPr lang="pt-PT" dirty="0" smtClean="0"/>
            <a:t>Alunos de nível 2</a:t>
          </a:r>
          <a:endParaRPr lang="pt-PT" dirty="0"/>
        </a:p>
      </dgm:t>
    </dgm:pt>
    <dgm:pt modelId="{ECF31C89-C516-4393-B791-8A9922B3074F}" type="parTrans" cxnId="{5A49960A-0F04-4208-836B-F3264CB4F59C}">
      <dgm:prSet/>
      <dgm:spPr/>
      <dgm:t>
        <a:bodyPr/>
        <a:lstStyle/>
        <a:p>
          <a:endParaRPr lang="pt-PT"/>
        </a:p>
      </dgm:t>
    </dgm:pt>
    <dgm:pt modelId="{EEDBC571-F201-4634-93E4-312B0570EBC3}" type="sibTrans" cxnId="{5A49960A-0F04-4208-836B-F3264CB4F59C}">
      <dgm:prSet/>
      <dgm:spPr/>
      <dgm:t>
        <a:bodyPr/>
        <a:lstStyle/>
        <a:p>
          <a:endParaRPr lang="pt-PT"/>
        </a:p>
      </dgm:t>
    </dgm:pt>
    <dgm:pt modelId="{B2A132E3-F9E3-479D-A51F-7ECD82C100FD}">
      <dgm:prSet/>
      <dgm:spPr/>
      <dgm:t>
        <a:bodyPr/>
        <a:lstStyle/>
        <a:p>
          <a:r>
            <a:rPr lang="pt-PT" dirty="0" smtClean="0"/>
            <a:t>Alunos de nível 3</a:t>
          </a:r>
          <a:endParaRPr lang="pt-PT" dirty="0"/>
        </a:p>
      </dgm:t>
    </dgm:pt>
    <dgm:pt modelId="{B6495A80-5F15-421A-9507-2E6ED005DC85}" type="parTrans" cxnId="{16F5F637-382F-4F4E-9ED8-B5B2F1FF4512}">
      <dgm:prSet/>
      <dgm:spPr/>
      <dgm:t>
        <a:bodyPr/>
        <a:lstStyle/>
        <a:p>
          <a:endParaRPr lang="pt-PT"/>
        </a:p>
      </dgm:t>
    </dgm:pt>
    <dgm:pt modelId="{B523A9D8-A90A-4BB8-AD0A-0F5DD9B7B1B6}" type="sibTrans" cxnId="{16F5F637-382F-4F4E-9ED8-B5B2F1FF4512}">
      <dgm:prSet/>
      <dgm:spPr/>
      <dgm:t>
        <a:bodyPr/>
        <a:lstStyle/>
        <a:p>
          <a:endParaRPr lang="pt-PT"/>
        </a:p>
      </dgm:t>
    </dgm:pt>
    <dgm:pt modelId="{EBD41877-AE76-40B0-A594-7BCBFE414EAD}">
      <dgm:prSet/>
      <dgm:spPr/>
      <dgm:t>
        <a:bodyPr/>
        <a:lstStyle/>
        <a:p>
          <a:r>
            <a:rPr lang="pt-PT" dirty="0" smtClean="0"/>
            <a:t>Alunos de nível 2 ou inferior</a:t>
          </a:r>
          <a:endParaRPr lang="pt-PT" dirty="0"/>
        </a:p>
      </dgm:t>
    </dgm:pt>
    <dgm:pt modelId="{DFE390EE-EDA1-4385-8735-F9B061FDF461}" type="parTrans" cxnId="{A3893DF5-6374-4AB9-89B2-1B88DF8A3248}">
      <dgm:prSet/>
      <dgm:spPr/>
      <dgm:t>
        <a:bodyPr/>
        <a:lstStyle/>
        <a:p>
          <a:endParaRPr lang="pt-PT"/>
        </a:p>
      </dgm:t>
    </dgm:pt>
    <dgm:pt modelId="{9C299B85-2CC8-4582-9416-367CEFEF8F45}" type="sibTrans" cxnId="{A3893DF5-6374-4AB9-89B2-1B88DF8A3248}">
      <dgm:prSet/>
      <dgm:spPr/>
      <dgm:t>
        <a:bodyPr/>
        <a:lstStyle/>
        <a:p>
          <a:endParaRPr lang="pt-PT"/>
        </a:p>
      </dgm:t>
    </dgm:pt>
    <dgm:pt modelId="{DBDE84CF-CDA2-4AD1-87F5-ED494BB47B73}" type="pres">
      <dgm:prSet presAssocID="{AD62FE9F-E66F-4D77-8DA9-A8AACDA8F8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FFAAD64D-FA04-4E2E-BB9B-D4E126483ADF}" type="pres">
      <dgm:prSet presAssocID="{D45BB9A0-4D2C-46B3-A37F-4EE8D0C24D6B}" presName="linNode" presStyleCnt="0"/>
      <dgm:spPr/>
    </dgm:pt>
    <dgm:pt modelId="{6A6758A7-CA47-43F6-8806-E5C531C23F4F}" type="pres">
      <dgm:prSet presAssocID="{D45BB9A0-4D2C-46B3-A37F-4EE8D0C24D6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B79559C-7DEB-4286-8664-7D4377C450E2}" type="pres">
      <dgm:prSet presAssocID="{D45BB9A0-4D2C-46B3-A37F-4EE8D0C24D6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1A3842F-6DED-4107-BAC8-3C13BBBC16EC}" type="pres">
      <dgm:prSet presAssocID="{A3B950A0-4B9E-4DA8-B5BD-7031B38BC9B8}" presName="sp" presStyleCnt="0"/>
      <dgm:spPr/>
    </dgm:pt>
    <dgm:pt modelId="{0E836148-D349-469A-87E6-737FC96D0489}" type="pres">
      <dgm:prSet presAssocID="{3A8AB45F-7519-42A3-83A3-78DC428B09B9}" presName="linNode" presStyleCnt="0"/>
      <dgm:spPr/>
    </dgm:pt>
    <dgm:pt modelId="{87A41F6D-79D2-4006-848C-66FE35482398}" type="pres">
      <dgm:prSet presAssocID="{3A8AB45F-7519-42A3-83A3-78DC428B09B9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625FEC8-E5D3-4487-88CC-7DBC7EE847D2}" type="pres">
      <dgm:prSet presAssocID="{3A8AB45F-7519-42A3-83A3-78DC428B09B9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529F358-3F40-486E-ADE5-1E91CFA617B1}" type="pres">
      <dgm:prSet presAssocID="{C163603A-1B83-4800-A178-3D58D37FECAF}" presName="sp" presStyleCnt="0"/>
      <dgm:spPr/>
    </dgm:pt>
    <dgm:pt modelId="{6F4F80FA-5E87-45A2-BD37-2E6DC260A55F}" type="pres">
      <dgm:prSet presAssocID="{53B1A586-73AC-4E96-B2AB-F7DD92F3B5C0}" presName="linNode" presStyleCnt="0"/>
      <dgm:spPr/>
    </dgm:pt>
    <dgm:pt modelId="{94C8B020-5C17-4FC8-8973-3427B3120A7F}" type="pres">
      <dgm:prSet presAssocID="{53B1A586-73AC-4E96-B2AB-F7DD92F3B5C0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221B17B-C154-4C95-9572-504212B7E5A7}" type="pres">
      <dgm:prSet presAssocID="{53B1A586-73AC-4E96-B2AB-F7DD92F3B5C0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4703498-D506-4258-83C1-E10169CFA2C8}" type="pres">
      <dgm:prSet presAssocID="{089A1DB9-413B-4DB5-8F9D-85989ED97A1C}" presName="sp" presStyleCnt="0"/>
      <dgm:spPr/>
    </dgm:pt>
    <dgm:pt modelId="{29E05E47-EE55-4560-87C8-1FF074C8D8BF}" type="pres">
      <dgm:prSet presAssocID="{188809C5-E030-4722-BDA1-DBF9EA9E65C0}" presName="linNode" presStyleCnt="0"/>
      <dgm:spPr/>
    </dgm:pt>
    <dgm:pt modelId="{FED2DFA1-8FFE-4C40-BB12-1CF165FB3A6E}" type="pres">
      <dgm:prSet presAssocID="{188809C5-E030-4722-BDA1-DBF9EA9E65C0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4058834-0573-40B0-82FE-DEAF60FE3195}" type="pres">
      <dgm:prSet presAssocID="{188809C5-E030-4722-BDA1-DBF9EA9E65C0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D2B00353-529D-4F30-AF21-2D7A30DD77C2}" srcId="{D45BB9A0-4D2C-46B3-A37F-4EE8D0C24D6B}" destId="{C61024DA-C8E7-4507-BB06-C9678204007A}" srcOrd="0" destOrd="0" parTransId="{6AB7BCA3-BEC6-4F47-8269-5281BAFDF5AB}" sibTransId="{028AC69B-EE9E-4FB3-B89E-9CFEAFA692F2}"/>
    <dgm:cxn modelId="{12EB159A-788F-4DF8-B2D4-24F6C44ECF30}" type="presOf" srcId="{34768F2E-9EFD-4462-AB16-C59998CA0255}" destId="{F4058834-0573-40B0-82FE-DEAF60FE3195}" srcOrd="0" destOrd="1" presId="urn:microsoft.com/office/officeart/2005/8/layout/vList5"/>
    <dgm:cxn modelId="{61D48217-F41A-44A4-9B19-8134E2B56F77}" srcId="{188809C5-E030-4722-BDA1-DBF9EA9E65C0}" destId="{C89ABAC1-629B-44C4-B117-EBD33E4AD2AA}" srcOrd="0" destOrd="0" parTransId="{9EAF5F9B-5AE0-476F-B50D-E7B251909250}" sibTransId="{ECAD86FC-7D9E-4FBA-9B2B-4E0A3C3837FB}"/>
    <dgm:cxn modelId="{A3893DF5-6374-4AB9-89B2-1B88DF8A3248}" srcId="{3A8AB45F-7519-42A3-83A3-78DC428B09B9}" destId="{EBD41877-AE76-40B0-A594-7BCBFE414EAD}" srcOrd="0" destOrd="0" parTransId="{DFE390EE-EDA1-4385-8735-F9B061FDF461}" sibTransId="{9C299B85-2CC8-4582-9416-367CEFEF8F45}"/>
    <dgm:cxn modelId="{5A49960A-0F04-4208-836B-F3264CB4F59C}" srcId="{188809C5-E030-4722-BDA1-DBF9EA9E65C0}" destId="{34768F2E-9EFD-4462-AB16-C59998CA0255}" srcOrd="1" destOrd="0" parTransId="{ECF31C89-C516-4393-B791-8A9922B3074F}" sibTransId="{EEDBC571-F201-4634-93E4-312B0570EBC3}"/>
    <dgm:cxn modelId="{A8A16769-9AF9-4704-A2BA-9212386938AA}" type="presOf" srcId="{C89ABAC1-629B-44C4-B117-EBD33E4AD2AA}" destId="{F4058834-0573-40B0-82FE-DEAF60FE3195}" srcOrd="0" destOrd="0" presId="urn:microsoft.com/office/officeart/2005/8/layout/vList5"/>
    <dgm:cxn modelId="{59E1DAB4-2B7E-4CFC-A4E0-040F270AEB53}" type="presOf" srcId="{188809C5-E030-4722-BDA1-DBF9EA9E65C0}" destId="{FED2DFA1-8FFE-4C40-BB12-1CF165FB3A6E}" srcOrd="0" destOrd="0" presId="urn:microsoft.com/office/officeart/2005/8/layout/vList5"/>
    <dgm:cxn modelId="{BF29BFDA-AF7D-4B0A-9D2A-5B7469B0E0B2}" type="presOf" srcId="{D45BB9A0-4D2C-46B3-A37F-4EE8D0C24D6B}" destId="{6A6758A7-CA47-43F6-8806-E5C531C23F4F}" srcOrd="0" destOrd="0" presId="urn:microsoft.com/office/officeart/2005/8/layout/vList5"/>
    <dgm:cxn modelId="{FAC778B0-4BE3-4DB9-AF1D-FCB111D68FA7}" srcId="{AD62FE9F-E66F-4D77-8DA9-A8AACDA8F834}" destId="{53B1A586-73AC-4E96-B2AB-F7DD92F3B5C0}" srcOrd="2" destOrd="0" parTransId="{0011A10B-5537-42F5-AA6E-340EBAA6ECEE}" sibTransId="{089A1DB9-413B-4DB5-8F9D-85989ED97A1C}"/>
    <dgm:cxn modelId="{E449020B-DA7D-4CB5-ABE4-C2BAC4ECCAF9}" type="presOf" srcId="{EBD41877-AE76-40B0-A594-7BCBFE414EAD}" destId="{A625FEC8-E5D3-4487-88CC-7DBC7EE847D2}" srcOrd="0" destOrd="0" presId="urn:microsoft.com/office/officeart/2005/8/layout/vList5"/>
    <dgm:cxn modelId="{16F5F637-382F-4F4E-9ED8-B5B2F1FF4512}" srcId="{53B1A586-73AC-4E96-B2AB-F7DD92F3B5C0}" destId="{B2A132E3-F9E3-479D-A51F-7ECD82C100FD}" srcOrd="0" destOrd="0" parTransId="{B6495A80-5F15-421A-9507-2E6ED005DC85}" sibTransId="{B523A9D8-A90A-4BB8-AD0A-0F5DD9B7B1B6}"/>
    <dgm:cxn modelId="{ACECABC3-B06B-4E2E-A379-83B7E82CEA3E}" type="presOf" srcId="{C61024DA-C8E7-4507-BB06-C9678204007A}" destId="{CB79559C-7DEB-4286-8664-7D4377C450E2}" srcOrd="0" destOrd="0" presId="urn:microsoft.com/office/officeart/2005/8/layout/vList5"/>
    <dgm:cxn modelId="{BA767673-081E-4EE7-85D7-AFC95DECE7A6}" type="presOf" srcId="{3A8AB45F-7519-42A3-83A3-78DC428B09B9}" destId="{87A41F6D-79D2-4006-848C-66FE35482398}" srcOrd="0" destOrd="0" presId="urn:microsoft.com/office/officeart/2005/8/layout/vList5"/>
    <dgm:cxn modelId="{CB1BE291-6EC0-4C7D-B5B4-9AAC803EAF06}" type="presOf" srcId="{53B1A586-73AC-4E96-B2AB-F7DD92F3B5C0}" destId="{94C8B020-5C17-4FC8-8973-3427B3120A7F}" srcOrd="0" destOrd="0" presId="urn:microsoft.com/office/officeart/2005/8/layout/vList5"/>
    <dgm:cxn modelId="{3C74705E-B676-456C-B6D0-3FAD7DF439DC}" srcId="{AD62FE9F-E66F-4D77-8DA9-A8AACDA8F834}" destId="{3A8AB45F-7519-42A3-83A3-78DC428B09B9}" srcOrd="1" destOrd="0" parTransId="{3A1D268E-7FEC-47BE-8A9D-DCF3E29A861E}" sibTransId="{C163603A-1B83-4800-A178-3D58D37FECAF}"/>
    <dgm:cxn modelId="{617B3CAC-4923-4269-B05D-68FF3966EE0E}" srcId="{AD62FE9F-E66F-4D77-8DA9-A8AACDA8F834}" destId="{D45BB9A0-4D2C-46B3-A37F-4EE8D0C24D6B}" srcOrd="0" destOrd="0" parTransId="{1819E994-57FF-4569-805A-A20B1E4BDAE3}" sibTransId="{A3B950A0-4B9E-4DA8-B5BD-7031B38BC9B8}"/>
    <dgm:cxn modelId="{89018D70-93AE-4EFB-9063-0C8440B0832D}" type="presOf" srcId="{B2A132E3-F9E3-479D-A51F-7ECD82C100FD}" destId="{B221B17B-C154-4C95-9572-504212B7E5A7}" srcOrd="0" destOrd="0" presId="urn:microsoft.com/office/officeart/2005/8/layout/vList5"/>
    <dgm:cxn modelId="{F5BBA46F-EF76-48BF-BFC0-74803B8967F8}" type="presOf" srcId="{AD62FE9F-E66F-4D77-8DA9-A8AACDA8F834}" destId="{DBDE84CF-CDA2-4AD1-87F5-ED494BB47B73}" srcOrd="0" destOrd="0" presId="urn:microsoft.com/office/officeart/2005/8/layout/vList5"/>
    <dgm:cxn modelId="{324C1CBC-A4DE-4279-A2B7-94CAECF64BE6}" srcId="{AD62FE9F-E66F-4D77-8DA9-A8AACDA8F834}" destId="{188809C5-E030-4722-BDA1-DBF9EA9E65C0}" srcOrd="3" destOrd="0" parTransId="{488E59F7-5D7D-4B73-BEC8-D2E420BF4C40}" sibTransId="{BD67AE5A-F40D-4BF7-8253-703EDC22E610}"/>
    <dgm:cxn modelId="{DDF34632-833A-4358-802F-ACA5A977F4BF}" type="presParOf" srcId="{DBDE84CF-CDA2-4AD1-87F5-ED494BB47B73}" destId="{FFAAD64D-FA04-4E2E-BB9B-D4E126483ADF}" srcOrd="0" destOrd="0" presId="urn:microsoft.com/office/officeart/2005/8/layout/vList5"/>
    <dgm:cxn modelId="{765F2EE3-3AA1-4711-A22C-6E973D9924BB}" type="presParOf" srcId="{FFAAD64D-FA04-4E2E-BB9B-D4E126483ADF}" destId="{6A6758A7-CA47-43F6-8806-E5C531C23F4F}" srcOrd="0" destOrd="0" presId="urn:microsoft.com/office/officeart/2005/8/layout/vList5"/>
    <dgm:cxn modelId="{1596A11B-FB21-4D5C-8F0C-1098447C90FD}" type="presParOf" srcId="{FFAAD64D-FA04-4E2E-BB9B-D4E126483ADF}" destId="{CB79559C-7DEB-4286-8664-7D4377C450E2}" srcOrd="1" destOrd="0" presId="urn:microsoft.com/office/officeart/2005/8/layout/vList5"/>
    <dgm:cxn modelId="{7BB299B8-CDF7-4F03-B65E-DA94C71A5BEE}" type="presParOf" srcId="{DBDE84CF-CDA2-4AD1-87F5-ED494BB47B73}" destId="{61A3842F-6DED-4107-BAC8-3C13BBBC16EC}" srcOrd="1" destOrd="0" presId="urn:microsoft.com/office/officeart/2005/8/layout/vList5"/>
    <dgm:cxn modelId="{61CEEE6D-F996-4471-84A9-98817AA39886}" type="presParOf" srcId="{DBDE84CF-CDA2-4AD1-87F5-ED494BB47B73}" destId="{0E836148-D349-469A-87E6-737FC96D0489}" srcOrd="2" destOrd="0" presId="urn:microsoft.com/office/officeart/2005/8/layout/vList5"/>
    <dgm:cxn modelId="{B47E4212-6C49-40E3-82E0-86D50DD00EDF}" type="presParOf" srcId="{0E836148-D349-469A-87E6-737FC96D0489}" destId="{87A41F6D-79D2-4006-848C-66FE35482398}" srcOrd="0" destOrd="0" presId="urn:microsoft.com/office/officeart/2005/8/layout/vList5"/>
    <dgm:cxn modelId="{2C37BE4E-758F-41B5-B4A3-BFF26CBB6B76}" type="presParOf" srcId="{0E836148-D349-469A-87E6-737FC96D0489}" destId="{A625FEC8-E5D3-4487-88CC-7DBC7EE847D2}" srcOrd="1" destOrd="0" presId="urn:microsoft.com/office/officeart/2005/8/layout/vList5"/>
    <dgm:cxn modelId="{0D76D652-23FE-4078-9B56-B342FAB2C6A5}" type="presParOf" srcId="{DBDE84CF-CDA2-4AD1-87F5-ED494BB47B73}" destId="{7529F358-3F40-486E-ADE5-1E91CFA617B1}" srcOrd="3" destOrd="0" presId="urn:microsoft.com/office/officeart/2005/8/layout/vList5"/>
    <dgm:cxn modelId="{F5B794F2-8D71-458D-A5D2-B6AE7E058502}" type="presParOf" srcId="{DBDE84CF-CDA2-4AD1-87F5-ED494BB47B73}" destId="{6F4F80FA-5E87-45A2-BD37-2E6DC260A55F}" srcOrd="4" destOrd="0" presId="urn:microsoft.com/office/officeart/2005/8/layout/vList5"/>
    <dgm:cxn modelId="{AB3C11F3-CAE2-4E4B-B726-19B904A62F41}" type="presParOf" srcId="{6F4F80FA-5E87-45A2-BD37-2E6DC260A55F}" destId="{94C8B020-5C17-4FC8-8973-3427B3120A7F}" srcOrd="0" destOrd="0" presId="urn:microsoft.com/office/officeart/2005/8/layout/vList5"/>
    <dgm:cxn modelId="{4B56A301-6296-40B5-8E83-0A72DD5269A5}" type="presParOf" srcId="{6F4F80FA-5E87-45A2-BD37-2E6DC260A55F}" destId="{B221B17B-C154-4C95-9572-504212B7E5A7}" srcOrd="1" destOrd="0" presId="urn:microsoft.com/office/officeart/2005/8/layout/vList5"/>
    <dgm:cxn modelId="{4DDC21C6-8CB5-4604-BF80-8B447A8A0C11}" type="presParOf" srcId="{DBDE84CF-CDA2-4AD1-87F5-ED494BB47B73}" destId="{E4703498-D506-4258-83C1-E10169CFA2C8}" srcOrd="5" destOrd="0" presId="urn:microsoft.com/office/officeart/2005/8/layout/vList5"/>
    <dgm:cxn modelId="{49960CAA-CAA9-47E6-B27B-7CEC2BEC11DF}" type="presParOf" srcId="{DBDE84CF-CDA2-4AD1-87F5-ED494BB47B73}" destId="{29E05E47-EE55-4560-87C8-1FF074C8D8BF}" srcOrd="6" destOrd="0" presId="urn:microsoft.com/office/officeart/2005/8/layout/vList5"/>
    <dgm:cxn modelId="{EEF62FA8-1F35-4CA0-98DC-BE65440034D2}" type="presParOf" srcId="{29E05E47-EE55-4560-87C8-1FF074C8D8BF}" destId="{FED2DFA1-8FFE-4C40-BB12-1CF165FB3A6E}" srcOrd="0" destOrd="0" presId="urn:microsoft.com/office/officeart/2005/8/layout/vList5"/>
    <dgm:cxn modelId="{D6ADA8B3-3F98-4E22-A879-00F6F3ECE28A}" type="presParOf" srcId="{29E05E47-EE55-4560-87C8-1FF074C8D8BF}" destId="{F4058834-0573-40B0-82FE-DEAF60FE319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A69644C-B522-4EFB-9E1E-B09BAF36CEFD}" type="doc">
      <dgm:prSet loTypeId="urn:microsoft.com/office/officeart/2005/8/layout/matrix1" loCatId="matrix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F90DD4E2-F667-4F0A-AC25-C892A1FED88A}">
      <dgm:prSet phldrT="[Texto]"/>
      <dgm:spPr/>
      <dgm:t>
        <a:bodyPr/>
        <a:lstStyle/>
        <a:p>
          <a:r>
            <a:rPr lang="pt-PT" dirty="0" smtClean="0"/>
            <a:t>Turma Mais</a:t>
          </a:r>
          <a:endParaRPr lang="pt-PT" dirty="0"/>
        </a:p>
      </dgm:t>
    </dgm:pt>
    <dgm:pt modelId="{CDC029FF-08E0-4E3C-92E9-CF997CFD200C}" type="parTrans" cxnId="{0848CB58-FFAC-479A-A676-74E77F073696}">
      <dgm:prSet/>
      <dgm:spPr/>
      <dgm:t>
        <a:bodyPr/>
        <a:lstStyle/>
        <a:p>
          <a:endParaRPr lang="pt-PT"/>
        </a:p>
      </dgm:t>
    </dgm:pt>
    <dgm:pt modelId="{66A4AEE0-6495-40A8-8A01-CEBEAEE13219}" type="sibTrans" cxnId="{0848CB58-FFAC-479A-A676-74E77F073696}">
      <dgm:prSet/>
      <dgm:spPr/>
      <dgm:t>
        <a:bodyPr/>
        <a:lstStyle/>
        <a:p>
          <a:endParaRPr lang="pt-PT"/>
        </a:p>
      </dgm:t>
    </dgm:pt>
    <dgm:pt modelId="{BD5E1F01-AD5C-490B-96E9-28930A6A91C5}">
      <dgm:prSet phldrT="[Texto]"/>
      <dgm:spPr/>
      <dgm:t>
        <a:bodyPr/>
        <a:lstStyle/>
        <a:p>
          <a:r>
            <a:rPr lang="pt-PT" dirty="0" smtClean="0"/>
            <a:t>Trabalho Colaborativo</a:t>
          </a:r>
          <a:endParaRPr lang="pt-PT" dirty="0"/>
        </a:p>
      </dgm:t>
    </dgm:pt>
    <dgm:pt modelId="{2499D0A3-6508-4C92-982C-C98DF4660165}" type="parTrans" cxnId="{D7D27F1F-CC18-405E-9D6B-609A6870DCA5}">
      <dgm:prSet/>
      <dgm:spPr/>
      <dgm:t>
        <a:bodyPr/>
        <a:lstStyle/>
        <a:p>
          <a:endParaRPr lang="pt-PT"/>
        </a:p>
      </dgm:t>
    </dgm:pt>
    <dgm:pt modelId="{201B34C8-F32A-4436-A184-2B33458C2A9D}" type="sibTrans" cxnId="{D7D27F1F-CC18-405E-9D6B-609A6870DCA5}">
      <dgm:prSet/>
      <dgm:spPr/>
      <dgm:t>
        <a:bodyPr/>
        <a:lstStyle/>
        <a:p>
          <a:endParaRPr lang="pt-PT"/>
        </a:p>
      </dgm:t>
    </dgm:pt>
    <dgm:pt modelId="{8BDBA0A1-41B0-4317-8C7C-C77F4DF54A18}">
      <dgm:prSet phldrT="[Texto]"/>
      <dgm:spPr/>
      <dgm:t>
        <a:bodyPr/>
        <a:lstStyle/>
        <a:p>
          <a:r>
            <a:rPr lang="pt-PT" dirty="0" smtClean="0"/>
            <a:t>Diferenciação Pedagógica</a:t>
          </a:r>
          <a:endParaRPr lang="pt-PT" dirty="0"/>
        </a:p>
      </dgm:t>
    </dgm:pt>
    <dgm:pt modelId="{4624B555-4D03-4E1C-9A67-D07840BEB680}" type="parTrans" cxnId="{3158F53D-EA22-4BB6-A264-8CA6AC16A1F4}">
      <dgm:prSet/>
      <dgm:spPr/>
      <dgm:t>
        <a:bodyPr/>
        <a:lstStyle/>
        <a:p>
          <a:endParaRPr lang="pt-PT"/>
        </a:p>
      </dgm:t>
    </dgm:pt>
    <dgm:pt modelId="{E2CD9F96-E711-4BBC-AC12-D39EEA45A60F}" type="sibTrans" cxnId="{3158F53D-EA22-4BB6-A264-8CA6AC16A1F4}">
      <dgm:prSet/>
      <dgm:spPr/>
      <dgm:t>
        <a:bodyPr/>
        <a:lstStyle/>
        <a:p>
          <a:endParaRPr lang="pt-PT"/>
        </a:p>
      </dgm:t>
    </dgm:pt>
    <dgm:pt modelId="{B8D55C46-C52F-4F82-A162-2031DE0085FF}">
      <dgm:prSet phldrT="[Texto]"/>
      <dgm:spPr/>
      <dgm:t>
        <a:bodyPr/>
        <a:lstStyle/>
        <a:p>
          <a:r>
            <a:rPr lang="pt-PT" dirty="0" smtClean="0"/>
            <a:t>Avaliação Formativa e Feedback</a:t>
          </a:r>
          <a:endParaRPr lang="pt-PT" dirty="0"/>
        </a:p>
      </dgm:t>
    </dgm:pt>
    <dgm:pt modelId="{C7C35B7E-B08E-4136-ABF3-0E5CCBBFBDAA}" type="parTrans" cxnId="{0991C316-DB6F-477B-AF7D-9F8FD560D597}">
      <dgm:prSet/>
      <dgm:spPr/>
      <dgm:t>
        <a:bodyPr/>
        <a:lstStyle/>
        <a:p>
          <a:endParaRPr lang="pt-PT"/>
        </a:p>
      </dgm:t>
    </dgm:pt>
    <dgm:pt modelId="{A7369C7C-7939-4B1E-A08D-0A78C1539886}" type="sibTrans" cxnId="{0991C316-DB6F-477B-AF7D-9F8FD560D597}">
      <dgm:prSet/>
      <dgm:spPr/>
      <dgm:t>
        <a:bodyPr/>
        <a:lstStyle/>
        <a:p>
          <a:endParaRPr lang="pt-PT"/>
        </a:p>
      </dgm:t>
    </dgm:pt>
    <dgm:pt modelId="{124803C3-8A6A-4F33-A0A5-079F7368E704}">
      <dgm:prSet phldrT="[Texto]"/>
      <dgm:spPr/>
      <dgm:t>
        <a:bodyPr/>
        <a:lstStyle/>
        <a:p>
          <a:r>
            <a:rPr lang="pt-PT" dirty="0" smtClean="0"/>
            <a:t>Contratos de Aprendizagem </a:t>
          </a:r>
          <a:endParaRPr lang="pt-PT" dirty="0"/>
        </a:p>
      </dgm:t>
    </dgm:pt>
    <dgm:pt modelId="{6654B1B4-A2C5-410B-A687-B3D2E8C0C839}" type="parTrans" cxnId="{B1AD4FF4-46AA-445A-8EE1-6C0351DA59FA}">
      <dgm:prSet/>
      <dgm:spPr/>
      <dgm:t>
        <a:bodyPr/>
        <a:lstStyle/>
        <a:p>
          <a:endParaRPr lang="pt-PT"/>
        </a:p>
      </dgm:t>
    </dgm:pt>
    <dgm:pt modelId="{07874861-1EC6-402B-8343-5F232DCCB564}" type="sibTrans" cxnId="{B1AD4FF4-46AA-445A-8EE1-6C0351DA59FA}">
      <dgm:prSet/>
      <dgm:spPr/>
      <dgm:t>
        <a:bodyPr/>
        <a:lstStyle/>
        <a:p>
          <a:endParaRPr lang="pt-PT"/>
        </a:p>
      </dgm:t>
    </dgm:pt>
    <dgm:pt modelId="{EB07C153-36DC-426F-B8AD-B9BC2F6DB6EB}" type="pres">
      <dgm:prSet presAssocID="{5A69644C-B522-4EFB-9E1E-B09BAF36CEF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04475A2-9F69-47AA-B088-8536B0A6BDDC}" type="pres">
      <dgm:prSet presAssocID="{5A69644C-B522-4EFB-9E1E-B09BAF36CEFD}" presName="matrix" presStyleCnt="0"/>
      <dgm:spPr/>
    </dgm:pt>
    <dgm:pt modelId="{0826F7B5-B455-4419-9D5B-522F69BA9179}" type="pres">
      <dgm:prSet presAssocID="{5A69644C-B522-4EFB-9E1E-B09BAF36CEFD}" presName="tile1" presStyleLbl="node1" presStyleIdx="0" presStyleCnt="4"/>
      <dgm:spPr/>
      <dgm:t>
        <a:bodyPr/>
        <a:lstStyle/>
        <a:p>
          <a:endParaRPr lang="pt-PT"/>
        </a:p>
      </dgm:t>
    </dgm:pt>
    <dgm:pt modelId="{33F49634-B5E0-46F2-A3B4-273DCB342B38}" type="pres">
      <dgm:prSet presAssocID="{5A69644C-B522-4EFB-9E1E-B09BAF36CEF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69935E5-033B-4810-B1B6-186625C04CF3}" type="pres">
      <dgm:prSet presAssocID="{5A69644C-B522-4EFB-9E1E-B09BAF36CEFD}" presName="tile2" presStyleLbl="node1" presStyleIdx="1" presStyleCnt="4"/>
      <dgm:spPr/>
      <dgm:t>
        <a:bodyPr/>
        <a:lstStyle/>
        <a:p>
          <a:endParaRPr lang="pt-PT"/>
        </a:p>
      </dgm:t>
    </dgm:pt>
    <dgm:pt modelId="{4AB8A206-4365-4FC5-B81E-1DC45782E900}" type="pres">
      <dgm:prSet presAssocID="{5A69644C-B522-4EFB-9E1E-B09BAF36CEF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1F5B103-4AC4-4523-A63D-47F8B2148546}" type="pres">
      <dgm:prSet presAssocID="{5A69644C-B522-4EFB-9E1E-B09BAF36CEFD}" presName="tile3" presStyleLbl="node1" presStyleIdx="2" presStyleCnt="4"/>
      <dgm:spPr/>
      <dgm:t>
        <a:bodyPr/>
        <a:lstStyle/>
        <a:p>
          <a:endParaRPr lang="pt-PT"/>
        </a:p>
      </dgm:t>
    </dgm:pt>
    <dgm:pt modelId="{8AA9E6CC-721B-4A0F-A9C4-B2DE320B5448}" type="pres">
      <dgm:prSet presAssocID="{5A69644C-B522-4EFB-9E1E-B09BAF36CEF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87FB379-B221-430C-808D-C829C7AEAFB4}" type="pres">
      <dgm:prSet presAssocID="{5A69644C-B522-4EFB-9E1E-B09BAF36CEFD}" presName="tile4" presStyleLbl="node1" presStyleIdx="3" presStyleCnt="4" custLinFactNeighborY="3544"/>
      <dgm:spPr/>
      <dgm:t>
        <a:bodyPr/>
        <a:lstStyle/>
        <a:p>
          <a:endParaRPr lang="pt-PT"/>
        </a:p>
      </dgm:t>
    </dgm:pt>
    <dgm:pt modelId="{12737F89-2426-4F16-957B-68BFA8B4C84B}" type="pres">
      <dgm:prSet presAssocID="{5A69644C-B522-4EFB-9E1E-B09BAF36CEF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C41B1AB-26C1-4B2B-A357-C56D9B238792}" type="pres">
      <dgm:prSet presAssocID="{5A69644C-B522-4EFB-9E1E-B09BAF36CEF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pt-PT"/>
        </a:p>
      </dgm:t>
    </dgm:pt>
  </dgm:ptLst>
  <dgm:cxnLst>
    <dgm:cxn modelId="{A11C8F83-5267-429B-9346-F035A6CD560D}" type="presOf" srcId="{BD5E1F01-AD5C-490B-96E9-28930A6A91C5}" destId="{0826F7B5-B455-4419-9D5B-522F69BA9179}" srcOrd="0" destOrd="0" presId="urn:microsoft.com/office/officeart/2005/8/layout/matrix1"/>
    <dgm:cxn modelId="{3158F53D-EA22-4BB6-A264-8CA6AC16A1F4}" srcId="{F90DD4E2-F667-4F0A-AC25-C892A1FED88A}" destId="{8BDBA0A1-41B0-4317-8C7C-C77F4DF54A18}" srcOrd="1" destOrd="0" parTransId="{4624B555-4D03-4E1C-9A67-D07840BEB680}" sibTransId="{E2CD9F96-E711-4BBC-AC12-D39EEA45A60F}"/>
    <dgm:cxn modelId="{E15763EC-FDDB-4496-B377-877CD780F35A}" type="presOf" srcId="{8BDBA0A1-41B0-4317-8C7C-C77F4DF54A18}" destId="{4AB8A206-4365-4FC5-B81E-1DC45782E900}" srcOrd="1" destOrd="0" presId="urn:microsoft.com/office/officeart/2005/8/layout/matrix1"/>
    <dgm:cxn modelId="{B1AD4FF4-46AA-445A-8EE1-6C0351DA59FA}" srcId="{F90DD4E2-F667-4F0A-AC25-C892A1FED88A}" destId="{124803C3-8A6A-4F33-A0A5-079F7368E704}" srcOrd="3" destOrd="0" parTransId="{6654B1B4-A2C5-410B-A687-B3D2E8C0C839}" sibTransId="{07874861-1EC6-402B-8343-5F232DCCB564}"/>
    <dgm:cxn modelId="{7847BDF7-9748-43D2-B890-412244EB6D9C}" type="presOf" srcId="{F90DD4E2-F667-4F0A-AC25-C892A1FED88A}" destId="{3C41B1AB-26C1-4B2B-A357-C56D9B238792}" srcOrd="0" destOrd="0" presId="urn:microsoft.com/office/officeart/2005/8/layout/matrix1"/>
    <dgm:cxn modelId="{0991C316-DB6F-477B-AF7D-9F8FD560D597}" srcId="{F90DD4E2-F667-4F0A-AC25-C892A1FED88A}" destId="{B8D55C46-C52F-4F82-A162-2031DE0085FF}" srcOrd="2" destOrd="0" parTransId="{C7C35B7E-B08E-4136-ABF3-0E5CCBBFBDAA}" sibTransId="{A7369C7C-7939-4B1E-A08D-0A78C1539886}"/>
    <dgm:cxn modelId="{8A83531A-AC90-4300-9CBF-2977CF5945C0}" type="presOf" srcId="{B8D55C46-C52F-4F82-A162-2031DE0085FF}" destId="{B1F5B103-4AC4-4523-A63D-47F8B2148546}" srcOrd="0" destOrd="0" presId="urn:microsoft.com/office/officeart/2005/8/layout/matrix1"/>
    <dgm:cxn modelId="{D7D27F1F-CC18-405E-9D6B-609A6870DCA5}" srcId="{F90DD4E2-F667-4F0A-AC25-C892A1FED88A}" destId="{BD5E1F01-AD5C-490B-96E9-28930A6A91C5}" srcOrd="0" destOrd="0" parTransId="{2499D0A3-6508-4C92-982C-C98DF4660165}" sibTransId="{201B34C8-F32A-4436-A184-2B33458C2A9D}"/>
    <dgm:cxn modelId="{E98DE105-308B-456C-91FF-9EC288D871D4}" type="presOf" srcId="{124803C3-8A6A-4F33-A0A5-079F7368E704}" destId="{687FB379-B221-430C-808D-C829C7AEAFB4}" srcOrd="0" destOrd="0" presId="urn:microsoft.com/office/officeart/2005/8/layout/matrix1"/>
    <dgm:cxn modelId="{867AA44E-8D55-48AA-8BA4-0DAF32256431}" type="presOf" srcId="{124803C3-8A6A-4F33-A0A5-079F7368E704}" destId="{12737F89-2426-4F16-957B-68BFA8B4C84B}" srcOrd="1" destOrd="0" presId="urn:microsoft.com/office/officeart/2005/8/layout/matrix1"/>
    <dgm:cxn modelId="{4F05CDE7-CBFA-47A4-99EF-293851FC21BE}" type="presOf" srcId="{5A69644C-B522-4EFB-9E1E-B09BAF36CEFD}" destId="{EB07C153-36DC-426F-B8AD-B9BC2F6DB6EB}" srcOrd="0" destOrd="0" presId="urn:microsoft.com/office/officeart/2005/8/layout/matrix1"/>
    <dgm:cxn modelId="{22E7E3DB-6A16-4469-B75E-1FBCF19F4B57}" type="presOf" srcId="{BD5E1F01-AD5C-490B-96E9-28930A6A91C5}" destId="{33F49634-B5E0-46F2-A3B4-273DCB342B38}" srcOrd="1" destOrd="0" presId="urn:microsoft.com/office/officeart/2005/8/layout/matrix1"/>
    <dgm:cxn modelId="{0848CB58-FFAC-479A-A676-74E77F073696}" srcId="{5A69644C-B522-4EFB-9E1E-B09BAF36CEFD}" destId="{F90DD4E2-F667-4F0A-AC25-C892A1FED88A}" srcOrd="0" destOrd="0" parTransId="{CDC029FF-08E0-4E3C-92E9-CF997CFD200C}" sibTransId="{66A4AEE0-6495-40A8-8A01-CEBEAEE13219}"/>
    <dgm:cxn modelId="{5D51AC9D-1A23-4451-8B6C-B2D37B4376CD}" type="presOf" srcId="{8BDBA0A1-41B0-4317-8C7C-C77F4DF54A18}" destId="{369935E5-033B-4810-B1B6-186625C04CF3}" srcOrd="0" destOrd="0" presId="urn:microsoft.com/office/officeart/2005/8/layout/matrix1"/>
    <dgm:cxn modelId="{AC0FBEBB-09DF-4161-A156-6B68AF9D968F}" type="presOf" srcId="{B8D55C46-C52F-4F82-A162-2031DE0085FF}" destId="{8AA9E6CC-721B-4A0F-A9C4-B2DE320B5448}" srcOrd="1" destOrd="0" presId="urn:microsoft.com/office/officeart/2005/8/layout/matrix1"/>
    <dgm:cxn modelId="{9F024D49-C10A-4FC2-BB77-F4CB24909BF5}" type="presParOf" srcId="{EB07C153-36DC-426F-B8AD-B9BC2F6DB6EB}" destId="{B04475A2-9F69-47AA-B088-8536B0A6BDDC}" srcOrd="0" destOrd="0" presId="urn:microsoft.com/office/officeart/2005/8/layout/matrix1"/>
    <dgm:cxn modelId="{8B80E77E-89C9-4991-A89F-041E4098F577}" type="presParOf" srcId="{B04475A2-9F69-47AA-B088-8536B0A6BDDC}" destId="{0826F7B5-B455-4419-9D5B-522F69BA9179}" srcOrd="0" destOrd="0" presId="urn:microsoft.com/office/officeart/2005/8/layout/matrix1"/>
    <dgm:cxn modelId="{15B369DA-5286-4BF5-9385-BF96913E5033}" type="presParOf" srcId="{B04475A2-9F69-47AA-B088-8536B0A6BDDC}" destId="{33F49634-B5E0-46F2-A3B4-273DCB342B38}" srcOrd="1" destOrd="0" presId="urn:microsoft.com/office/officeart/2005/8/layout/matrix1"/>
    <dgm:cxn modelId="{D66090FD-F121-4DD8-B21D-740A40FBB72F}" type="presParOf" srcId="{B04475A2-9F69-47AA-B088-8536B0A6BDDC}" destId="{369935E5-033B-4810-B1B6-186625C04CF3}" srcOrd="2" destOrd="0" presId="urn:microsoft.com/office/officeart/2005/8/layout/matrix1"/>
    <dgm:cxn modelId="{4423546B-942C-4684-A4B6-D549CDAD93D7}" type="presParOf" srcId="{B04475A2-9F69-47AA-B088-8536B0A6BDDC}" destId="{4AB8A206-4365-4FC5-B81E-1DC45782E900}" srcOrd="3" destOrd="0" presId="urn:microsoft.com/office/officeart/2005/8/layout/matrix1"/>
    <dgm:cxn modelId="{07936FBD-740F-4045-940A-25950061474D}" type="presParOf" srcId="{B04475A2-9F69-47AA-B088-8536B0A6BDDC}" destId="{B1F5B103-4AC4-4523-A63D-47F8B2148546}" srcOrd="4" destOrd="0" presId="urn:microsoft.com/office/officeart/2005/8/layout/matrix1"/>
    <dgm:cxn modelId="{78C38904-FBFF-426F-86BC-A4CE536E7305}" type="presParOf" srcId="{B04475A2-9F69-47AA-B088-8536B0A6BDDC}" destId="{8AA9E6CC-721B-4A0F-A9C4-B2DE320B5448}" srcOrd="5" destOrd="0" presId="urn:microsoft.com/office/officeart/2005/8/layout/matrix1"/>
    <dgm:cxn modelId="{5488D3F8-3C46-4D59-A588-A49EB256D487}" type="presParOf" srcId="{B04475A2-9F69-47AA-B088-8536B0A6BDDC}" destId="{687FB379-B221-430C-808D-C829C7AEAFB4}" srcOrd="6" destOrd="0" presId="urn:microsoft.com/office/officeart/2005/8/layout/matrix1"/>
    <dgm:cxn modelId="{BAE22ECE-9EEA-433A-8A1B-6E37F2FC23FE}" type="presParOf" srcId="{B04475A2-9F69-47AA-B088-8536B0A6BDDC}" destId="{12737F89-2426-4F16-957B-68BFA8B4C84B}" srcOrd="7" destOrd="0" presId="urn:microsoft.com/office/officeart/2005/8/layout/matrix1"/>
    <dgm:cxn modelId="{63F9BFC3-975A-4E85-A7BF-5CF36C006013}" type="presParOf" srcId="{EB07C153-36DC-426F-B8AD-B9BC2F6DB6EB}" destId="{3C41B1AB-26C1-4B2B-A357-C56D9B23879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79B3ABC-1D5B-4411-909A-6F483384EF65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#3" csCatId="colorful" phldr="1"/>
      <dgm:spPr/>
      <dgm:t>
        <a:bodyPr/>
        <a:lstStyle/>
        <a:p>
          <a:endParaRPr lang="pt-PT"/>
        </a:p>
      </dgm:t>
    </dgm:pt>
    <dgm:pt modelId="{C5BA008D-0F54-4F2C-B26A-77D397B60E70}">
      <dgm:prSet phldrT="[Texto]" custT="1"/>
      <dgm:spPr/>
      <dgm:t>
        <a:bodyPr/>
        <a:lstStyle/>
        <a:p>
          <a:r>
            <a:rPr lang="pt-PT" sz="2000" b="1" dirty="0" smtClean="0"/>
            <a:t>Cuidados na implementação do projeto</a:t>
          </a:r>
          <a:endParaRPr lang="pt-PT" sz="2000" b="1" dirty="0"/>
        </a:p>
      </dgm:t>
    </dgm:pt>
    <dgm:pt modelId="{497BB884-1E39-45D6-B5A9-DC508D8E08EE}" type="parTrans" cxnId="{7555A5A7-A8C5-41CE-B3E5-57E4853EB8C4}">
      <dgm:prSet/>
      <dgm:spPr/>
      <dgm:t>
        <a:bodyPr/>
        <a:lstStyle/>
        <a:p>
          <a:endParaRPr lang="pt-PT" b="1"/>
        </a:p>
      </dgm:t>
    </dgm:pt>
    <dgm:pt modelId="{896B1154-16AC-4C93-BFF3-B7AA36C7A43B}" type="sibTrans" cxnId="{7555A5A7-A8C5-41CE-B3E5-57E4853EB8C4}">
      <dgm:prSet/>
      <dgm:spPr/>
      <dgm:t>
        <a:bodyPr/>
        <a:lstStyle/>
        <a:p>
          <a:endParaRPr lang="pt-PT" b="1"/>
        </a:p>
      </dgm:t>
    </dgm:pt>
    <dgm:pt modelId="{D884EABF-83C1-4A83-BF02-1D009BC392DD}">
      <dgm:prSet phldrT="[Texto]" custT="1"/>
      <dgm:spPr/>
      <dgm:t>
        <a:bodyPr/>
        <a:lstStyle/>
        <a:p>
          <a:r>
            <a:rPr lang="pt-PT" sz="1800" b="1" dirty="0" smtClean="0"/>
            <a:t>Envolvimento dos encarregados de educação</a:t>
          </a:r>
          <a:endParaRPr lang="pt-PT" sz="1800" b="1" dirty="0"/>
        </a:p>
      </dgm:t>
    </dgm:pt>
    <dgm:pt modelId="{6B1F06C4-FF19-4282-8787-9727F5B3644D}" type="parTrans" cxnId="{E8DCD9E9-9118-48C0-A698-2CD6FA6BBAD4}">
      <dgm:prSet/>
      <dgm:spPr/>
      <dgm:t>
        <a:bodyPr/>
        <a:lstStyle/>
        <a:p>
          <a:endParaRPr lang="pt-PT" b="1"/>
        </a:p>
      </dgm:t>
    </dgm:pt>
    <dgm:pt modelId="{1148C781-76B7-4A66-B530-D945B7EED0C0}" type="sibTrans" cxnId="{E8DCD9E9-9118-48C0-A698-2CD6FA6BBAD4}">
      <dgm:prSet/>
      <dgm:spPr/>
      <dgm:t>
        <a:bodyPr/>
        <a:lstStyle/>
        <a:p>
          <a:endParaRPr lang="pt-PT" b="1"/>
        </a:p>
      </dgm:t>
    </dgm:pt>
    <dgm:pt modelId="{ACC658DD-6A64-4082-B6C2-BA505EFC75E9}">
      <dgm:prSet phldrT="[Texto]" custT="1"/>
      <dgm:spPr/>
      <dgm:t>
        <a:bodyPr/>
        <a:lstStyle/>
        <a:p>
          <a:r>
            <a:rPr lang="pt-PT" sz="1800" b="1" dirty="0" smtClean="0"/>
            <a:t>Coordenadora</a:t>
          </a:r>
          <a:endParaRPr lang="pt-PT" sz="1800" b="1" dirty="0"/>
        </a:p>
      </dgm:t>
    </dgm:pt>
    <dgm:pt modelId="{C856908F-658A-4C20-9B0E-2F3C057E84FD}" type="parTrans" cxnId="{0A1BB459-45B4-4520-B147-C6D8C221FEDE}">
      <dgm:prSet/>
      <dgm:spPr/>
      <dgm:t>
        <a:bodyPr/>
        <a:lstStyle/>
        <a:p>
          <a:endParaRPr lang="pt-PT" b="1"/>
        </a:p>
      </dgm:t>
    </dgm:pt>
    <dgm:pt modelId="{8A3CD2F5-AAB6-4643-AE0D-78C1A6FB712F}" type="sibTrans" cxnId="{0A1BB459-45B4-4520-B147-C6D8C221FEDE}">
      <dgm:prSet/>
      <dgm:spPr/>
      <dgm:t>
        <a:bodyPr/>
        <a:lstStyle/>
        <a:p>
          <a:endParaRPr lang="pt-PT" b="1"/>
        </a:p>
      </dgm:t>
    </dgm:pt>
    <dgm:pt modelId="{1B06C9AC-ACB9-44C8-866E-5E1D8D087BD8}">
      <dgm:prSet phldrT="[Texto]" custT="1"/>
      <dgm:spPr/>
      <dgm:t>
        <a:bodyPr/>
        <a:lstStyle/>
        <a:p>
          <a:r>
            <a:rPr lang="pt-PT" sz="1800" b="1" dirty="0" smtClean="0"/>
            <a:t>Diretor de Turma</a:t>
          </a:r>
          <a:endParaRPr lang="pt-PT" sz="1800" b="1" dirty="0"/>
        </a:p>
      </dgm:t>
    </dgm:pt>
    <dgm:pt modelId="{F046D212-D75D-462D-AF17-DBBB5C52C1E2}" type="parTrans" cxnId="{7E7C42EC-70A1-47D4-89F5-31EBFEE72EAE}">
      <dgm:prSet/>
      <dgm:spPr/>
      <dgm:t>
        <a:bodyPr/>
        <a:lstStyle/>
        <a:p>
          <a:endParaRPr lang="pt-PT" b="1"/>
        </a:p>
      </dgm:t>
    </dgm:pt>
    <dgm:pt modelId="{4859B7AA-0B6D-4FF0-A410-493AA2D16F1C}" type="sibTrans" cxnId="{7E7C42EC-70A1-47D4-89F5-31EBFEE72EAE}">
      <dgm:prSet/>
      <dgm:spPr/>
      <dgm:t>
        <a:bodyPr/>
        <a:lstStyle/>
        <a:p>
          <a:endParaRPr lang="pt-PT" b="1"/>
        </a:p>
      </dgm:t>
    </dgm:pt>
    <dgm:pt modelId="{C66D15C2-6725-411E-8907-D97A5A11E51C}">
      <dgm:prSet phldrT="[Texto]" custT="1"/>
      <dgm:spPr/>
      <dgm:t>
        <a:bodyPr/>
        <a:lstStyle/>
        <a:p>
          <a:r>
            <a:rPr lang="pt-PT" sz="1800" b="1" dirty="0" smtClean="0"/>
            <a:t>Criação de equipas pedagógicas sólidas</a:t>
          </a:r>
          <a:endParaRPr lang="pt-PT" sz="1800" b="1" dirty="0"/>
        </a:p>
      </dgm:t>
    </dgm:pt>
    <dgm:pt modelId="{B97356F8-E1EF-448D-B025-778231923ADC}" type="parTrans" cxnId="{50EE192D-D942-469E-A12F-AE0E4FBDEAC5}">
      <dgm:prSet/>
      <dgm:spPr/>
      <dgm:t>
        <a:bodyPr/>
        <a:lstStyle/>
        <a:p>
          <a:endParaRPr lang="pt-PT" b="1"/>
        </a:p>
      </dgm:t>
    </dgm:pt>
    <dgm:pt modelId="{AE92B56E-28D2-4684-814B-265350D1554B}" type="sibTrans" cxnId="{50EE192D-D942-469E-A12F-AE0E4FBDEAC5}">
      <dgm:prSet/>
      <dgm:spPr/>
      <dgm:t>
        <a:bodyPr/>
        <a:lstStyle/>
        <a:p>
          <a:endParaRPr lang="pt-PT" b="1"/>
        </a:p>
      </dgm:t>
    </dgm:pt>
    <dgm:pt modelId="{A306066D-A859-4730-B6A9-11A305470F44}">
      <dgm:prSet phldrT="[Texto]" custT="1"/>
      <dgm:spPr/>
      <dgm:t>
        <a:bodyPr/>
        <a:lstStyle/>
        <a:p>
          <a:r>
            <a:rPr lang="pt-PT" sz="1800" b="1" dirty="0" smtClean="0"/>
            <a:t>Diretor</a:t>
          </a:r>
        </a:p>
        <a:p>
          <a:r>
            <a:rPr lang="pt-PT" sz="1800" b="1" dirty="0" smtClean="0"/>
            <a:t> (distribuição de serviço)</a:t>
          </a:r>
          <a:endParaRPr lang="pt-PT" sz="1800" b="1" dirty="0"/>
        </a:p>
      </dgm:t>
    </dgm:pt>
    <dgm:pt modelId="{A59BBB6E-8517-4653-9D61-A7570A76F008}" type="parTrans" cxnId="{41698111-91DF-4156-AF44-E99E6F0C86B5}">
      <dgm:prSet/>
      <dgm:spPr/>
      <dgm:t>
        <a:bodyPr/>
        <a:lstStyle/>
        <a:p>
          <a:endParaRPr lang="pt-PT" b="1"/>
        </a:p>
      </dgm:t>
    </dgm:pt>
    <dgm:pt modelId="{930B66E4-1754-4816-BBF2-8875112DAC91}" type="sibTrans" cxnId="{41698111-91DF-4156-AF44-E99E6F0C86B5}">
      <dgm:prSet/>
      <dgm:spPr/>
      <dgm:t>
        <a:bodyPr/>
        <a:lstStyle/>
        <a:p>
          <a:endParaRPr lang="pt-PT" b="1"/>
        </a:p>
      </dgm:t>
    </dgm:pt>
    <dgm:pt modelId="{A8A73689-96BA-4E76-AD74-AC23534EC942}">
      <dgm:prSet custT="1"/>
      <dgm:spPr/>
      <dgm:t>
        <a:bodyPr/>
        <a:lstStyle/>
        <a:p>
          <a:r>
            <a:rPr lang="pt-PT" sz="1800" b="1" dirty="0" smtClean="0"/>
            <a:t>Determinação dos grupos de forma a criar ambientes equilibrados de aprendizagem</a:t>
          </a:r>
          <a:endParaRPr lang="pt-PT" sz="1800" b="1" dirty="0"/>
        </a:p>
      </dgm:t>
    </dgm:pt>
    <dgm:pt modelId="{4D878D2D-C51B-4E74-AEC2-8A6AE04A828E}" type="parTrans" cxnId="{A195CA11-ACB0-41FD-957E-730FC42A8E1B}">
      <dgm:prSet/>
      <dgm:spPr/>
      <dgm:t>
        <a:bodyPr/>
        <a:lstStyle/>
        <a:p>
          <a:endParaRPr lang="pt-PT" b="1"/>
        </a:p>
      </dgm:t>
    </dgm:pt>
    <dgm:pt modelId="{F1AF5EFC-A285-4E6F-8249-A1E38307B52A}" type="sibTrans" cxnId="{A195CA11-ACB0-41FD-957E-730FC42A8E1B}">
      <dgm:prSet/>
      <dgm:spPr/>
      <dgm:t>
        <a:bodyPr/>
        <a:lstStyle/>
        <a:p>
          <a:endParaRPr lang="pt-PT" b="1"/>
        </a:p>
      </dgm:t>
    </dgm:pt>
    <dgm:pt modelId="{C0B844D8-C2B9-4441-B94E-937B611B90C2}">
      <dgm:prSet custT="1"/>
      <dgm:spPr/>
      <dgm:t>
        <a:bodyPr/>
        <a:lstStyle/>
        <a:p>
          <a:r>
            <a:rPr lang="pt-PT" sz="1800" b="1" dirty="0" smtClean="0"/>
            <a:t>Equipas pedagógicas</a:t>
          </a:r>
          <a:endParaRPr lang="pt-PT" sz="1800" b="1" dirty="0"/>
        </a:p>
      </dgm:t>
    </dgm:pt>
    <dgm:pt modelId="{B448E221-114F-47B9-803D-90C53BEAE051}" type="parTrans" cxnId="{6EFDEB96-BE37-4926-8258-2886C5CB405C}">
      <dgm:prSet/>
      <dgm:spPr/>
      <dgm:t>
        <a:bodyPr/>
        <a:lstStyle/>
        <a:p>
          <a:endParaRPr lang="pt-PT" b="1"/>
        </a:p>
      </dgm:t>
    </dgm:pt>
    <dgm:pt modelId="{DCF19B44-C56D-4DC3-B99A-3744B4BFE2F9}" type="sibTrans" cxnId="{6EFDEB96-BE37-4926-8258-2886C5CB405C}">
      <dgm:prSet/>
      <dgm:spPr/>
      <dgm:t>
        <a:bodyPr/>
        <a:lstStyle/>
        <a:p>
          <a:endParaRPr lang="pt-PT" b="1"/>
        </a:p>
      </dgm:t>
    </dgm:pt>
    <dgm:pt modelId="{9488A86D-2709-4A28-B6A9-2A5D300558DD}">
      <dgm:prSet custT="1"/>
      <dgm:spPr/>
      <dgm:t>
        <a:bodyPr/>
        <a:lstStyle/>
        <a:p>
          <a:r>
            <a:rPr lang="pt-PT" sz="1800" b="1" dirty="0" smtClean="0"/>
            <a:t>Diretor de Turma</a:t>
          </a:r>
          <a:endParaRPr lang="pt-PT" sz="1800" b="1" dirty="0"/>
        </a:p>
      </dgm:t>
    </dgm:pt>
    <dgm:pt modelId="{FEBC628B-79D9-4A03-8618-90FE76AD5A54}" type="parTrans" cxnId="{7B0F2245-227C-4957-88C0-340A0BB642B6}">
      <dgm:prSet/>
      <dgm:spPr/>
      <dgm:t>
        <a:bodyPr/>
        <a:lstStyle/>
        <a:p>
          <a:endParaRPr lang="pt-PT" b="1"/>
        </a:p>
      </dgm:t>
    </dgm:pt>
    <dgm:pt modelId="{4A1E7951-6EBC-4347-8DDA-D37EC6CCF6B9}" type="sibTrans" cxnId="{7B0F2245-227C-4957-88C0-340A0BB642B6}">
      <dgm:prSet/>
      <dgm:spPr/>
      <dgm:t>
        <a:bodyPr/>
        <a:lstStyle/>
        <a:p>
          <a:endParaRPr lang="pt-PT" b="1"/>
        </a:p>
      </dgm:t>
    </dgm:pt>
    <dgm:pt modelId="{75392562-FB50-4156-8FEA-2AABE5ADCE97}">
      <dgm:prSet custT="1"/>
      <dgm:spPr/>
      <dgm:t>
        <a:bodyPr/>
        <a:lstStyle/>
        <a:p>
          <a:r>
            <a:rPr lang="pt-PT" sz="1800" b="1" dirty="0" smtClean="0"/>
            <a:t>Docentes envolvidos </a:t>
          </a:r>
          <a:endParaRPr lang="pt-PT" sz="1800" b="1" dirty="0"/>
        </a:p>
      </dgm:t>
    </dgm:pt>
    <dgm:pt modelId="{5E6C92AB-4CA2-4B64-A6CA-C42DCFA8E5F9}" type="parTrans" cxnId="{B233AA5F-4411-4371-A24D-012D757BCCA6}">
      <dgm:prSet/>
      <dgm:spPr/>
      <dgm:t>
        <a:bodyPr/>
        <a:lstStyle/>
        <a:p>
          <a:endParaRPr lang="pt-PT" b="1"/>
        </a:p>
      </dgm:t>
    </dgm:pt>
    <dgm:pt modelId="{A0E74F4D-F776-4371-8017-37AD3EA3BDC3}" type="sibTrans" cxnId="{B233AA5F-4411-4371-A24D-012D757BCCA6}">
      <dgm:prSet/>
      <dgm:spPr/>
      <dgm:t>
        <a:bodyPr/>
        <a:lstStyle/>
        <a:p>
          <a:endParaRPr lang="pt-PT" b="1"/>
        </a:p>
      </dgm:t>
    </dgm:pt>
    <dgm:pt modelId="{AEF0618B-2F44-4C0B-B74E-68AAFE2EE658}">
      <dgm:prSet custT="1"/>
      <dgm:spPr/>
      <dgm:t>
        <a:bodyPr/>
        <a:lstStyle/>
        <a:p>
          <a:r>
            <a:rPr lang="pt-PT" sz="1800" b="1" dirty="0" smtClean="0"/>
            <a:t>Coordenadora</a:t>
          </a:r>
          <a:endParaRPr lang="pt-PT" sz="1800" b="1" dirty="0"/>
        </a:p>
      </dgm:t>
    </dgm:pt>
    <dgm:pt modelId="{623522D1-2878-4B4E-91C5-A7F2D67BE369}" type="parTrans" cxnId="{4F174DE2-A41D-458D-98E5-57B7E49043C0}">
      <dgm:prSet/>
      <dgm:spPr/>
      <dgm:t>
        <a:bodyPr/>
        <a:lstStyle/>
        <a:p>
          <a:endParaRPr lang="pt-PT" b="1"/>
        </a:p>
      </dgm:t>
    </dgm:pt>
    <dgm:pt modelId="{0B839EA0-FAE4-4043-A321-171C6DE2481E}" type="sibTrans" cxnId="{4F174DE2-A41D-458D-98E5-57B7E49043C0}">
      <dgm:prSet/>
      <dgm:spPr/>
      <dgm:t>
        <a:bodyPr/>
        <a:lstStyle/>
        <a:p>
          <a:endParaRPr lang="pt-PT" b="1"/>
        </a:p>
      </dgm:t>
    </dgm:pt>
    <dgm:pt modelId="{4F4E2A49-8388-4E4B-8D90-71E68F1DE508}" type="pres">
      <dgm:prSet presAssocID="{B79B3ABC-1D5B-4411-909A-6F483384EF6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D2DCA7E-D661-4904-810A-2C07ED51994F}" type="pres">
      <dgm:prSet presAssocID="{C5BA008D-0F54-4F2C-B26A-77D397B60E70}" presName="root1" presStyleCnt="0"/>
      <dgm:spPr/>
    </dgm:pt>
    <dgm:pt modelId="{E71117FC-2FD7-4AB7-84B2-8345A595488A}" type="pres">
      <dgm:prSet presAssocID="{C5BA008D-0F54-4F2C-B26A-77D397B60E70}" presName="LevelOneTextNode" presStyleLbl="node0" presStyleIdx="0" presStyleCnt="1" custScaleX="147403" custScaleY="232569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55CD2B19-B6D3-402F-B224-804A05221F8A}" type="pres">
      <dgm:prSet presAssocID="{C5BA008D-0F54-4F2C-B26A-77D397B60E70}" presName="level2hierChild" presStyleCnt="0"/>
      <dgm:spPr/>
    </dgm:pt>
    <dgm:pt modelId="{75A01512-728B-43B1-9D28-81D4323F104F}" type="pres">
      <dgm:prSet presAssocID="{6B1F06C4-FF19-4282-8787-9727F5B3644D}" presName="conn2-1" presStyleLbl="parChTrans1D2" presStyleIdx="0" presStyleCnt="3"/>
      <dgm:spPr/>
      <dgm:t>
        <a:bodyPr/>
        <a:lstStyle/>
        <a:p>
          <a:endParaRPr lang="pt-PT"/>
        </a:p>
      </dgm:t>
    </dgm:pt>
    <dgm:pt modelId="{AEB668F0-C9B5-4174-BB40-DD236600EAFA}" type="pres">
      <dgm:prSet presAssocID="{6B1F06C4-FF19-4282-8787-9727F5B3644D}" presName="connTx" presStyleLbl="parChTrans1D2" presStyleIdx="0" presStyleCnt="3"/>
      <dgm:spPr/>
      <dgm:t>
        <a:bodyPr/>
        <a:lstStyle/>
        <a:p>
          <a:endParaRPr lang="pt-PT"/>
        </a:p>
      </dgm:t>
    </dgm:pt>
    <dgm:pt modelId="{EBFBAC04-C444-49D4-BA0A-24ADBAC2DA1B}" type="pres">
      <dgm:prSet presAssocID="{D884EABF-83C1-4A83-BF02-1D009BC392DD}" presName="root2" presStyleCnt="0"/>
      <dgm:spPr/>
    </dgm:pt>
    <dgm:pt modelId="{85C79B10-CFC1-4B8D-B8A8-2410255719BB}" type="pres">
      <dgm:prSet presAssocID="{D884EABF-83C1-4A83-BF02-1D009BC392DD}" presName="LevelTwoTextNode" presStyleLbl="node2" presStyleIdx="0" presStyleCnt="3" custScaleY="17459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9C105FE-85E5-44F9-89C9-FD9FFFBB4860}" type="pres">
      <dgm:prSet presAssocID="{D884EABF-83C1-4A83-BF02-1D009BC392DD}" presName="level3hierChild" presStyleCnt="0"/>
      <dgm:spPr/>
    </dgm:pt>
    <dgm:pt modelId="{179B7A9D-0C97-4937-85DF-54B8DBA1A496}" type="pres">
      <dgm:prSet presAssocID="{C856908F-658A-4C20-9B0E-2F3C057E84FD}" presName="conn2-1" presStyleLbl="parChTrans1D3" presStyleIdx="0" presStyleCnt="7"/>
      <dgm:spPr/>
      <dgm:t>
        <a:bodyPr/>
        <a:lstStyle/>
        <a:p>
          <a:endParaRPr lang="pt-PT"/>
        </a:p>
      </dgm:t>
    </dgm:pt>
    <dgm:pt modelId="{AB67787E-4EDC-4442-AC73-7CD6AB363495}" type="pres">
      <dgm:prSet presAssocID="{C856908F-658A-4C20-9B0E-2F3C057E84FD}" presName="connTx" presStyleLbl="parChTrans1D3" presStyleIdx="0" presStyleCnt="7"/>
      <dgm:spPr/>
      <dgm:t>
        <a:bodyPr/>
        <a:lstStyle/>
        <a:p>
          <a:endParaRPr lang="pt-PT"/>
        </a:p>
      </dgm:t>
    </dgm:pt>
    <dgm:pt modelId="{EE9E664B-AC20-4381-A49D-7E45822AADD2}" type="pres">
      <dgm:prSet presAssocID="{ACC658DD-6A64-4082-B6C2-BA505EFC75E9}" presName="root2" presStyleCnt="0"/>
      <dgm:spPr/>
    </dgm:pt>
    <dgm:pt modelId="{1019567B-5DEC-4B60-A049-9938E988F0DF}" type="pres">
      <dgm:prSet presAssocID="{ACC658DD-6A64-4082-B6C2-BA505EFC75E9}" presName="LevelTwoTextNod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9072DCB8-8F34-4550-9B48-5B9549B4A0B1}" type="pres">
      <dgm:prSet presAssocID="{ACC658DD-6A64-4082-B6C2-BA505EFC75E9}" presName="level3hierChild" presStyleCnt="0"/>
      <dgm:spPr/>
    </dgm:pt>
    <dgm:pt modelId="{C8BE3CF0-824A-486E-8CA4-D2F910D74DD2}" type="pres">
      <dgm:prSet presAssocID="{F046D212-D75D-462D-AF17-DBBB5C52C1E2}" presName="conn2-1" presStyleLbl="parChTrans1D3" presStyleIdx="1" presStyleCnt="7"/>
      <dgm:spPr/>
      <dgm:t>
        <a:bodyPr/>
        <a:lstStyle/>
        <a:p>
          <a:endParaRPr lang="pt-PT"/>
        </a:p>
      </dgm:t>
    </dgm:pt>
    <dgm:pt modelId="{1A97C7DC-175C-45C3-A4CB-AFB18AC06324}" type="pres">
      <dgm:prSet presAssocID="{F046D212-D75D-462D-AF17-DBBB5C52C1E2}" presName="connTx" presStyleLbl="parChTrans1D3" presStyleIdx="1" presStyleCnt="7"/>
      <dgm:spPr/>
      <dgm:t>
        <a:bodyPr/>
        <a:lstStyle/>
        <a:p>
          <a:endParaRPr lang="pt-PT"/>
        </a:p>
      </dgm:t>
    </dgm:pt>
    <dgm:pt modelId="{EC2A9BF0-2557-44EC-AC69-DDFF8EC90D25}" type="pres">
      <dgm:prSet presAssocID="{1B06C9AC-ACB9-44C8-866E-5E1D8D087BD8}" presName="root2" presStyleCnt="0"/>
      <dgm:spPr/>
    </dgm:pt>
    <dgm:pt modelId="{37CA8B4E-3D2E-43CB-886E-225AC86D2BC2}" type="pres">
      <dgm:prSet presAssocID="{1B06C9AC-ACB9-44C8-866E-5E1D8D087BD8}" presName="LevelTwoTextNod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287623E7-1BF8-464A-9253-1104BF40FF9F}" type="pres">
      <dgm:prSet presAssocID="{1B06C9AC-ACB9-44C8-866E-5E1D8D087BD8}" presName="level3hierChild" presStyleCnt="0"/>
      <dgm:spPr/>
    </dgm:pt>
    <dgm:pt modelId="{42A48A21-0EEC-4B42-AF14-A0F670C74E0B}" type="pres">
      <dgm:prSet presAssocID="{B97356F8-E1EF-448D-B025-778231923ADC}" presName="conn2-1" presStyleLbl="parChTrans1D2" presStyleIdx="1" presStyleCnt="3"/>
      <dgm:spPr/>
      <dgm:t>
        <a:bodyPr/>
        <a:lstStyle/>
        <a:p>
          <a:endParaRPr lang="pt-PT"/>
        </a:p>
      </dgm:t>
    </dgm:pt>
    <dgm:pt modelId="{62F557AE-D671-4E73-AE79-2D0F61B057D8}" type="pres">
      <dgm:prSet presAssocID="{B97356F8-E1EF-448D-B025-778231923ADC}" presName="connTx" presStyleLbl="parChTrans1D2" presStyleIdx="1" presStyleCnt="3"/>
      <dgm:spPr/>
      <dgm:t>
        <a:bodyPr/>
        <a:lstStyle/>
        <a:p>
          <a:endParaRPr lang="pt-PT"/>
        </a:p>
      </dgm:t>
    </dgm:pt>
    <dgm:pt modelId="{07FBCAB4-7F39-42C4-8949-E6E90EA6FC17}" type="pres">
      <dgm:prSet presAssocID="{C66D15C2-6725-411E-8907-D97A5A11E51C}" presName="root2" presStyleCnt="0"/>
      <dgm:spPr/>
    </dgm:pt>
    <dgm:pt modelId="{E5E22CC3-8367-44AF-B27B-796D16527EBC}" type="pres">
      <dgm:prSet presAssocID="{C66D15C2-6725-411E-8907-D97A5A11E51C}" presName="LevelTwoTextNode" presStyleLbl="node2" presStyleIdx="1" presStyleCnt="3" custScaleY="176925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3EE54221-2B22-4CFD-B816-3509914D6672}" type="pres">
      <dgm:prSet presAssocID="{C66D15C2-6725-411E-8907-D97A5A11E51C}" presName="level3hierChild" presStyleCnt="0"/>
      <dgm:spPr/>
    </dgm:pt>
    <dgm:pt modelId="{CBEACE9D-44CC-4720-BC02-2892238A36AE}" type="pres">
      <dgm:prSet presAssocID="{A59BBB6E-8517-4653-9D61-A7570A76F008}" presName="conn2-1" presStyleLbl="parChTrans1D3" presStyleIdx="2" presStyleCnt="7"/>
      <dgm:spPr/>
      <dgm:t>
        <a:bodyPr/>
        <a:lstStyle/>
        <a:p>
          <a:endParaRPr lang="pt-PT"/>
        </a:p>
      </dgm:t>
    </dgm:pt>
    <dgm:pt modelId="{C160C56C-4E31-4984-8FB4-B52F81317911}" type="pres">
      <dgm:prSet presAssocID="{A59BBB6E-8517-4653-9D61-A7570A76F008}" presName="connTx" presStyleLbl="parChTrans1D3" presStyleIdx="2" presStyleCnt="7"/>
      <dgm:spPr/>
      <dgm:t>
        <a:bodyPr/>
        <a:lstStyle/>
        <a:p>
          <a:endParaRPr lang="pt-PT"/>
        </a:p>
      </dgm:t>
    </dgm:pt>
    <dgm:pt modelId="{598C6FAE-D94C-468F-AED7-0201570EF1D5}" type="pres">
      <dgm:prSet presAssocID="{A306066D-A859-4730-B6A9-11A305470F44}" presName="root2" presStyleCnt="0"/>
      <dgm:spPr/>
    </dgm:pt>
    <dgm:pt modelId="{80FC701B-A444-423E-80CE-8B5E46CF095B}" type="pres">
      <dgm:prSet presAssocID="{A306066D-A859-4730-B6A9-11A305470F44}" presName="LevelTwoTextNode" presStyleLbl="node3" presStyleIdx="2" presStyleCnt="7" custScaleY="12933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824CC941-57F8-4208-94A9-EC02054B963D}" type="pres">
      <dgm:prSet presAssocID="{A306066D-A859-4730-B6A9-11A305470F44}" presName="level3hierChild" presStyleCnt="0"/>
      <dgm:spPr/>
    </dgm:pt>
    <dgm:pt modelId="{641485F0-0929-4324-9A50-58E523CC0F99}" type="pres">
      <dgm:prSet presAssocID="{5E6C92AB-4CA2-4B64-A6CA-C42DCFA8E5F9}" presName="conn2-1" presStyleLbl="parChTrans1D3" presStyleIdx="3" presStyleCnt="7"/>
      <dgm:spPr/>
      <dgm:t>
        <a:bodyPr/>
        <a:lstStyle/>
        <a:p>
          <a:endParaRPr lang="pt-PT"/>
        </a:p>
      </dgm:t>
    </dgm:pt>
    <dgm:pt modelId="{EBE3C613-E00F-4648-9126-33DAE7419D61}" type="pres">
      <dgm:prSet presAssocID="{5E6C92AB-4CA2-4B64-A6CA-C42DCFA8E5F9}" presName="connTx" presStyleLbl="parChTrans1D3" presStyleIdx="3" presStyleCnt="7"/>
      <dgm:spPr/>
      <dgm:t>
        <a:bodyPr/>
        <a:lstStyle/>
        <a:p>
          <a:endParaRPr lang="pt-PT"/>
        </a:p>
      </dgm:t>
    </dgm:pt>
    <dgm:pt modelId="{96A551F2-3903-491E-9829-C63A12312358}" type="pres">
      <dgm:prSet presAssocID="{75392562-FB50-4156-8FEA-2AABE5ADCE97}" presName="root2" presStyleCnt="0"/>
      <dgm:spPr/>
    </dgm:pt>
    <dgm:pt modelId="{71D67E7B-900C-446F-A41E-C9B4AADED4E0}" type="pres">
      <dgm:prSet presAssocID="{75392562-FB50-4156-8FEA-2AABE5ADCE97}" presName="LevelTwoTextNod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7E2724D7-C7DE-42BF-8887-9B36153F6E00}" type="pres">
      <dgm:prSet presAssocID="{75392562-FB50-4156-8FEA-2AABE5ADCE97}" presName="level3hierChild" presStyleCnt="0"/>
      <dgm:spPr/>
    </dgm:pt>
    <dgm:pt modelId="{10CA4B4B-C028-4D52-8E6F-745EA310644E}" type="pres">
      <dgm:prSet presAssocID="{623522D1-2878-4B4E-91C5-A7F2D67BE369}" presName="conn2-1" presStyleLbl="parChTrans1D3" presStyleIdx="4" presStyleCnt="7"/>
      <dgm:spPr/>
      <dgm:t>
        <a:bodyPr/>
        <a:lstStyle/>
        <a:p>
          <a:endParaRPr lang="pt-PT"/>
        </a:p>
      </dgm:t>
    </dgm:pt>
    <dgm:pt modelId="{C3EF6998-C6B6-4469-BD83-C80028E7A9D2}" type="pres">
      <dgm:prSet presAssocID="{623522D1-2878-4B4E-91C5-A7F2D67BE369}" presName="connTx" presStyleLbl="parChTrans1D3" presStyleIdx="4" presStyleCnt="7"/>
      <dgm:spPr/>
      <dgm:t>
        <a:bodyPr/>
        <a:lstStyle/>
        <a:p>
          <a:endParaRPr lang="pt-PT"/>
        </a:p>
      </dgm:t>
    </dgm:pt>
    <dgm:pt modelId="{8140AC72-7645-4D50-BCD1-A4BCBA8931BE}" type="pres">
      <dgm:prSet presAssocID="{AEF0618B-2F44-4C0B-B74E-68AAFE2EE658}" presName="root2" presStyleCnt="0"/>
      <dgm:spPr/>
    </dgm:pt>
    <dgm:pt modelId="{62E2D53D-E866-42C3-96FF-838DA9CCA006}" type="pres">
      <dgm:prSet presAssocID="{AEF0618B-2F44-4C0B-B74E-68AAFE2EE658}" presName="LevelTwoTextNod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5E48990B-8719-4F54-B30D-BAC631842EF4}" type="pres">
      <dgm:prSet presAssocID="{AEF0618B-2F44-4C0B-B74E-68AAFE2EE658}" presName="level3hierChild" presStyleCnt="0"/>
      <dgm:spPr/>
    </dgm:pt>
    <dgm:pt modelId="{5F52C073-F038-4D17-8739-8EB009D5582A}" type="pres">
      <dgm:prSet presAssocID="{4D878D2D-C51B-4E74-AEC2-8A6AE04A828E}" presName="conn2-1" presStyleLbl="parChTrans1D2" presStyleIdx="2" presStyleCnt="3"/>
      <dgm:spPr/>
      <dgm:t>
        <a:bodyPr/>
        <a:lstStyle/>
        <a:p>
          <a:endParaRPr lang="pt-PT"/>
        </a:p>
      </dgm:t>
    </dgm:pt>
    <dgm:pt modelId="{2B925FB3-9CDA-467E-8ABC-C880A1C06F54}" type="pres">
      <dgm:prSet presAssocID="{4D878D2D-C51B-4E74-AEC2-8A6AE04A828E}" presName="connTx" presStyleLbl="parChTrans1D2" presStyleIdx="2" presStyleCnt="3"/>
      <dgm:spPr/>
      <dgm:t>
        <a:bodyPr/>
        <a:lstStyle/>
        <a:p>
          <a:endParaRPr lang="pt-PT"/>
        </a:p>
      </dgm:t>
    </dgm:pt>
    <dgm:pt modelId="{064B2B05-5C13-40D5-9106-72CE6ED22118}" type="pres">
      <dgm:prSet presAssocID="{A8A73689-96BA-4E76-AD74-AC23534EC942}" presName="root2" presStyleCnt="0"/>
      <dgm:spPr/>
    </dgm:pt>
    <dgm:pt modelId="{63744872-4B06-42C6-B619-8D9CA247AE6F}" type="pres">
      <dgm:prSet presAssocID="{A8A73689-96BA-4E76-AD74-AC23534EC942}" presName="LevelTwoTextNode" presStyleLbl="node2" presStyleIdx="2" presStyleCnt="3" custScaleY="28259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4E376058-207A-4847-8518-43532638AA86}" type="pres">
      <dgm:prSet presAssocID="{A8A73689-96BA-4E76-AD74-AC23534EC942}" presName="level3hierChild" presStyleCnt="0"/>
      <dgm:spPr/>
    </dgm:pt>
    <dgm:pt modelId="{35A732A8-4AC7-471E-87F3-0078B95B915F}" type="pres">
      <dgm:prSet presAssocID="{B448E221-114F-47B9-803D-90C53BEAE051}" presName="conn2-1" presStyleLbl="parChTrans1D3" presStyleIdx="5" presStyleCnt="7"/>
      <dgm:spPr/>
      <dgm:t>
        <a:bodyPr/>
        <a:lstStyle/>
        <a:p>
          <a:endParaRPr lang="pt-PT"/>
        </a:p>
      </dgm:t>
    </dgm:pt>
    <dgm:pt modelId="{303A8B6D-9539-40AE-BAD2-1477BDC64175}" type="pres">
      <dgm:prSet presAssocID="{B448E221-114F-47B9-803D-90C53BEAE051}" presName="connTx" presStyleLbl="parChTrans1D3" presStyleIdx="5" presStyleCnt="7"/>
      <dgm:spPr/>
      <dgm:t>
        <a:bodyPr/>
        <a:lstStyle/>
        <a:p>
          <a:endParaRPr lang="pt-PT"/>
        </a:p>
      </dgm:t>
    </dgm:pt>
    <dgm:pt modelId="{C78D9782-B79E-4FA6-ABB2-E25B98C11B31}" type="pres">
      <dgm:prSet presAssocID="{C0B844D8-C2B9-4441-B94E-937B611B90C2}" presName="root2" presStyleCnt="0"/>
      <dgm:spPr/>
    </dgm:pt>
    <dgm:pt modelId="{20463ACD-79CF-403A-8D6C-72D0FA216ACE}" type="pres">
      <dgm:prSet presAssocID="{C0B844D8-C2B9-4441-B94E-937B611B90C2}" presName="LevelTwoTextNod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3249665A-FB59-46FB-93F6-ED7AD44CE543}" type="pres">
      <dgm:prSet presAssocID="{C0B844D8-C2B9-4441-B94E-937B611B90C2}" presName="level3hierChild" presStyleCnt="0"/>
      <dgm:spPr/>
    </dgm:pt>
    <dgm:pt modelId="{A4BA00C3-2493-4487-8E6E-344B687B2D71}" type="pres">
      <dgm:prSet presAssocID="{FEBC628B-79D9-4A03-8618-90FE76AD5A54}" presName="conn2-1" presStyleLbl="parChTrans1D3" presStyleIdx="6" presStyleCnt="7"/>
      <dgm:spPr/>
      <dgm:t>
        <a:bodyPr/>
        <a:lstStyle/>
        <a:p>
          <a:endParaRPr lang="pt-PT"/>
        </a:p>
      </dgm:t>
    </dgm:pt>
    <dgm:pt modelId="{B1EA40E7-A201-496C-8568-7A1A4C66F4DB}" type="pres">
      <dgm:prSet presAssocID="{FEBC628B-79D9-4A03-8618-90FE76AD5A54}" presName="connTx" presStyleLbl="parChTrans1D3" presStyleIdx="6" presStyleCnt="7"/>
      <dgm:spPr/>
      <dgm:t>
        <a:bodyPr/>
        <a:lstStyle/>
        <a:p>
          <a:endParaRPr lang="pt-PT"/>
        </a:p>
      </dgm:t>
    </dgm:pt>
    <dgm:pt modelId="{7350DF88-C9E9-4C9E-A111-D42A4D2EF975}" type="pres">
      <dgm:prSet presAssocID="{9488A86D-2709-4A28-B6A9-2A5D300558DD}" presName="root2" presStyleCnt="0"/>
      <dgm:spPr/>
    </dgm:pt>
    <dgm:pt modelId="{F4DA88D5-8BEA-49D5-95AE-7F2C4E370341}" type="pres">
      <dgm:prSet presAssocID="{9488A86D-2709-4A28-B6A9-2A5D300558DD}" presName="LevelTwoTextNod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67E33572-8E3C-48CE-9EF2-032F0030FF89}" type="pres">
      <dgm:prSet presAssocID="{9488A86D-2709-4A28-B6A9-2A5D300558DD}" presName="level3hierChild" presStyleCnt="0"/>
      <dgm:spPr/>
    </dgm:pt>
  </dgm:ptLst>
  <dgm:cxnLst>
    <dgm:cxn modelId="{0A1BB459-45B4-4520-B147-C6D8C221FEDE}" srcId="{D884EABF-83C1-4A83-BF02-1D009BC392DD}" destId="{ACC658DD-6A64-4082-B6C2-BA505EFC75E9}" srcOrd="0" destOrd="0" parTransId="{C856908F-658A-4C20-9B0E-2F3C057E84FD}" sibTransId="{8A3CD2F5-AAB6-4643-AE0D-78C1A6FB712F}"/>
    <dgm:cxn modelId="{320583AA-2E1C-4D5E-A87B-085DF0503A82}" type="presOf" srcId="{623522D1-2878-4B4E-91C5-A7F2D67BE369}" destId="{10CA4B4B-C028-4D52-8E6F-745EA310644E}" srcOrd="0" destOrd="0" presId="urn:microsoft.com/office/officeart/2005/8/layout/hierarchy2"/>
    <dgm:cxn modelId="{39D2E515-4263-43B7-9243-834F10BFF93B}" type="presOf" srcId="{C856908F-658A-4C20-9B0E-2F3C057E84FD}" destId="{AB67787E-4EDC-4442-AC73-7CD6AB363495}" srcOrd="1" destOrd="0" presId="urn:microsoft.com/office/officeart/2005/8/layout/hierarchy2"/>
    <dgm:cxn modelId="{7555A5A7-A8C5-41CE-B3E5-57E4853EB8C4}" srcId="{B79B3ABC-1D5B-4411-909A-6F483384EF65}" destId="{C5BA008D-0F54-4F2C-B26A-77D397B60E70}" srcOrd="0" destOrd="0" parTransId="{497BB884-1E39-45D6-B5A9-DC508D8E08EE}" sibTransId="{896B1154-16AC-4C93-BFF3-B7AA36C7A43B}"/>
    <dgm:cxn modelId="{C6937BD3-8D53-41D0-9265-1A2353D1E824}" type="presOf" srcId="{FEBC628B-79D9-4A03-8618-90FE76AD5A54}" destId="{B1EA40E7-A201-496C-8568-7A1A4C66F4DB}" srcOrd="1" destOrd="0" presId="urn:microsoft.com/office/officeart/2005/8/layout/hierarchy2"/>
    <dgm:cxn modelId="{892E636B-3D9D-4A34-9105-C9FD880EF8D8}" type="presOf" srcId="{5E6C92AB-4CA2-4B64-A6CA-C42DCFA8E5F9}" destId="{641485F0-0929-4324-9A50-58E523CC0F99}" srcOrd="0" destOrd="0" presId="urn:microsoft.com/office/officeart/2005/8/layout/hierarchy2"/>
    <dgm:cxn modelId="{5CCC81CA-3300-4A44-A5D0-FC24A67BDE0D}" type="presOf" srcId="{623522D1-2878-4B4E-91C5-A7F2D67BE369}" destId="{C3EF6998-C6B6-4469-BD83-C80028E7A9D2}" srcOrd="1" destOrd="0" presId="urn:microsoft.com/office/officeart/2005/8/layout/hierarchy2"/>
    <dgm:cxn modelId="{DF4C95EB-FD43-44B9-92DD-E81B36EB590A}" type="presOf" srcId="{4D878D2D-C51B-4E74-AEC2-8A6AE04A828E}" destId="{5F52C073-F038-4D17-8739-8EB009D5582A}" srcOrd="0" destOrd="0" presId="urn:microsoft.com/office/officeart/2005/8/layout/hierarchy2"/>
    <dgm:cxn modelId="{B233AA5F-4411-4371-A24D-012D757BCCA6}" srcId="{C66D15C2-6725-411E-8907-D97A5A11E51C}" destId="{75392562-FB50-4156-8FEA-2AABE5ADCE97}" srcOrd="1" destOrd="0" parTransId="{5E6C92AB-4CA2-4B64-A6CA-C42DCFA8E5F9}" sibTransId="{A0E74F4D-F776-4371-8017-37AD3EA3BDC3}"/>
    <dgm:cxn modelId="{EC7FF5FB-7814-4BBF-BDCD-5933C17D32F2}" type="presOf" srcId="{6B1F06C4-FF19-4282-8787-9727F5B3644D}" destId="{75A01512-728B-43B1-9D28-81D4323F104F}" srcOrd="0" destOrd="0" presId="urn:microsoft.com/office/officeart/2005/8/layout/hierarchy2"/>
    <dgm:cxn modelId="{5BA27E09-6EB6-4EBC-8773-9736102162EA}" type="presOf" srcId="{F046D212-D75D-462D-AF17-DBBB5C52C1E2}" destId="{C8BE3CF0-824A-486E-8CA4-D2F910D74DD2}" srcOrd="0" destOrd="0" presId="urn:microsoft.com/office/officeart/2005/8/layout/hierarchy2"/>
    <dgm:cxn modelId="{C685D310-86CA-4403-831B-87D37579FA43}" type="presOf" srcId="{A59BBB6E-8517-4653-9D61-A7570A76F008}" destId="{CBEACE9D-44CC-4720-BC02-2892238A36AE}" srcOrd="0" destOrd="0" presId="urn:microsoft.com/office/officeart/2005/8/layout/hierarchy2"/>
    <dgm:cxn modelId="{9F38E60D-1EF8-4D22-8A2D-DD63605B32DB}" type="presOf" srcId="{B448E221-114F-47B9-803D-90C53BEAE051}" destId="{303A8B6D-9539-40AE-BAD2-1477BDC64175}" srcOrd="1" destOrd="0" presId="urn:microsoft.com/office/officeart/2005/8/layout/hierarchy2"/>
    <dgm:cxn modelId="{15700521-D914-4E17-806F-0E4DF24A7258}" type="presOf" srcId="{ACC658DD-6A64-4082-B6C2-BA505EFC75E9}" destId="{1019567B-5DEC-4B60-A049-9938E988F0DF}" srcOrd="0" destOrd="0" presId="urn:microsoft.com/office/officeart/2005/8/layout/hierarchy2"/>
    <dgm:cxn modelId="{0672AF28-5A59-4BBC-AEFC-8978EC34714F}" type="presOf" srcId="{6B1F06C4-FF19-4282-8787-9727F5B3644D}" destId="{AEB668F0-C9B5-4174-BB40-DD236600EAFA}" srcOrd="1" destOrd="0" presId="urn:microsoft.com/office/officeart/2005/8/layout/hierarchy2"/>
    <dgm:cxn modelId="{7E7C42EC-70A1-47D4-89F5-31EBFEE72EAE}" srcId="{D884EABF-83C1-4A83-BF02-1D009BC392DD}" destId="{1B06C9AC-ACB9-44C8-866E-5E1D8D087BD8}" srcOrd="1" destOrd="0" parTransId="{F046D212-D75D-462D-AF17-DBBB5C52C1E2}" sibTransId="{4859B7AA-0B6D-4FF0-A410-493AA2D16F1C}"/>
    <dgm:cxn modelId="{FE690F68-753B-4FEB-BA9C-7C5257811826}" type="presOf" srcId="{C66D15C2-6725-411E-8907-D97A5A11E51C}" destId="{E5E22CC3-8367-44AF-B27B-796D16527EBC}" srcOrd="0" destOrd="0" presId="urn:microsoft.com/office/officeart/2005/8/layout/hierarchy2"/>
    <dgm:cxn modelId="{31CF28FC-4CAA-4C47-A95C-94B6CAC9F6EF}" type="presOf" srcId="{B448E221-114F-47B9-803D-90C53BEAE051}" destId="{35A732A8-4AC7-471E-87F3-0078B95B915F}" srcOrd="0" destOrd="0" presId="urn:microsoft.com/office/officeart/2005/8/layout/hierarchy2"/>
    <dgm:cxn modelId="{7B0F2245-227C-4957-88C0-340A0BB642B6}" srcId="{A8A73689-96BA-4E76-AD74-AC23534EC942}" destId="{9488A86D-2709-4A28-B6A9-2A5D300558DD}" srcOrd="1" destOrd="0" parTransId="{FEBC628B-79D9-4A03-8618-90FE76AD5A54}" sibTransId="{4A1E7951-6EBC-4347-8DDA-D37EC6CCF6B9}"/>
    <dgm:cxn modelId="{B1E2C90C-BF61-4282-960A-FADA77C9160B}" type="presOf" srcId="{AEF0618B-2F44-4C0B-B74E-68AAFE2EE658}" destId="{62E2D53D-E866-42C3-96FF-838DA9CCA006}" srcOrd="0" destOrd="0" presId="urn:microsoft.com/office/officeart/2005/8/layout/hierarchy2"/>
    <dgm:cxn modelId="{E8DCD9E9-9118-48C0-A698-2CD6FA6BBAD4}" srcId="{C5BA008D-0F54-4F2C-B26A-77D397B60E70}" destId="{D884EABF-83C1-4A83-BF02-1D009BC392DD}" srcOrd="0" destOrd="0" parTransId="{6B1F06C4-FF19-4282-8787-9727F5B3644D}" sibTransId="{1148C781-76B7-4A66-B530-D945B7EED0C0}"/>
    <dgm:cxn modelId="{B55BDBCE-EDFF-4F03-9771-96DF76909EE6}" type="presOf" srcId="{9488A86D-2709-4A28-B6A9-2A5D300558DD}" destId="{F4DA88D5-8BEA-49D5-95AE-7F2C4E370341}" srcOrd="0" destOrd="0" presId="urn:microsoft.com/office/officeart/2005/8/layout/hierarchy2"/>
    <dgm:cxn modelId="{A195CA11-ACB0-41FD-957E-730FC42A8E1B}" srcId="{C5BA008D-0F54-4F2C-B26A-77D397B60E70}" destId="{A8A73689-96BA-4E76-AD74-AC23534EC942}" srcOrd="2" destOrd="0" parTransId="{4D878D2D-C51B-4E74-AEC2-8A6AE04A828E}" sibTransId="{F1AF5EFC-A285-4E6F-8249-A1E38307B52A}"/>
    <dgm:cxn modelId="{68ACFEBF-E77B-4977-AE77-C91579F65A64}" type="presOf" srcId="{C856908F-658A-4C20-9B0E-2F3C057E84FD}" destId="{179B7A9D-0C97-4937-85DF-54B8DBA1A496}" srcOrd="0" destOrd="0" presId="urn:microsoft.com/office/officeart/2005/8/layout/hierarchy2"/>
    <dgm:cxn modelId="{F6D9B21E-3A98-4A6C-922F-26764C44F4C4}" type="presOf" srcId="{B79B3ABC-1D5B-4411-909A-6F483384EF65}" destId="{4F4E2A49-8388-4E4B-8D90-71E68F1DE508}" srcOrd="0" destOrd="0" presId="urn:microsoft.com/office/officeart/2005/8/layout/hierarchy2"/>
    <dgm:cxn modelId="{2073B699-9D3D-4580-8F1B-A377498D1AEC}" type="presOf" srcId="{C5BA008D-0F54-4F2C-B26A-77D397B60E70}" destId="{E71117FC-2FD7-4AB7-84B2-8345A595488A}" srcOrd="0" destOrd="0" presId="urn:microsoft.com/office/officeart/2005/8/layout/hierarchy2"/>
    <dgm:cxn modelId="{6371590F-DA7F-4A40-A955-DF9D1033C190}" type="presOf" srcId="{FEBC628B-79D9-4A03-8618-90FE76AD5A54}" destId="{A4BA00C3-2493-4487-8E6E-344B687B2D71}" srcOrd="0" destOrd="0" presId="urn:microsoft.com/office/officeart/2005/8/layout/hierarchy2"/>
    <dgm:cxn modelId="{F60FA22D-D0FE-4D91-A9E8-0AF1BF786123}" type="presOf" srcId="{1B06C9AC-ACB9-44C8-866E-5E1D8D087BD8}" destId="{37CA8B4E-3D2E-43CB-886E-225AC86D2BC2}" srcOrd="0" destOrd="0" presId="urn:microsoft.com/office/officeart/2005/8/layout/hierarchy2"/>
    <dgm:cxn modelId="{41698111-91DF-4156-AF44-E99E6F0C86B5}" srcId="{C66D15C2-6725-411E-8907-D97A5A11E51C}" destId="{A306066D-A859-4730-B6A9-11A305470F44}" srcOrd="0" destOrd="0" parTransId="{A59BBB6E-8517-4653-9D61-A7570A76F008}" sibTransId="{930B66E4-1754-4816-BBF2-8875112DAC91}"/>
    <dgm:cxn modelId="{50EE192D-D942-469E-A12F-AE0E4FBDEAC5}" srcId="{C5BA008D-0F54-4F2C-B26A-77D397B60E70}" destId="{C66D15C2-6725-411E-8907-D97A5A11E51C}" srcOrd="1" destOrd="0" parTransId="{B97356F8-E1EF-448D-B025-778231923ADC}" sibTransId="{AE92B56E-28D2-4684-814B-265350D1554B}"/>
    <dgm:cxn modelId="{2E795AD9-6932-4797-B116-5B5E70A382A4}" type="presOf" srcId="{C0B844D8-C2B9-4441-B94E-937B611B90C2}" destId="{20463ACD-79CF-403A-8D6C-72D0FA216ACE}" srcOrd="0" destOrd="0" presId="urn:microsoft.com/office/officeart/2005/8/layout/hierarchy2"/>
    <dgm:cxn modelId="{D638C9B0-31CE-41CB-A984-72965D82D4B5}" type="presOf" srcId="{D884EABF-83C1-4A83-BF02-1D009BC392DD}" destId="{85C79B10-CFC1-4B8D-B8A8-2410255719BB}" srcOrd="0" destOrd="0" presId="urn:microsoft.com/office/officeart/2005/8/layout/hierarchy2"/>
    <dgm:cxn modelId="{6008CFDE-1E11-457C-956C-34B2A1C1593E}" type="presOf" srcId="{5E6C92AB-4CA2-4B64-A6CA-C42DCFA8E5F9}" destId="{EBE3C613-E00F-4648-9126-33DAE7419D61}" srcOrd="1" destOrd="0" presId="urn:microsoft.com/office/officeart/2005/8/layout/hierarchy2"/>
    <dgm:cxn modelId="{C2FF6B9A-28AA-4A23-9AAF-DC2438C181F0}" type="presOf" srcId="{F046D212-D75D-462D-AF17-DBBB5C52C1E2}" destId="{1A97C7DC-175C-45C3-A4CB-AFB18AC06324}" srcOrd="1" destOrd="0" presId="urn:microsoft.com/office/officeart/2005/8/layout/hierarchy2"/>
    <dgm:cxn modelId="{4F174DE2-A41D-458D-98E5-57B7E49043C0}" srcId="{C66D15C2-6725-411E-8907-D97A5A11E51C}" destId="{AEF0618B-2F44-4C0B-B74E-68AAFE2EE658}" srcOrd="2" destOrd="0" parTransId="{623522D1-2878-4B4E-91C5-A7F2D67BE369}" sibTransId="{0B839EA0-FAE4-4043-A321-171C6DE2481E}"/>
    <dgm:cxn modelId="{7A6CD8CA-E0D5-47B0-B342-04D511EA94F8}" type="presOf" srcId="{B97356F8-E1EF-448D-B025-778231923ADC}" destId="{42A48A21-0EEC-4B42-AF14-A0F670C74E0B}" srcOrd="0" destOrd="0" presId="urn:microsoft.com/office/officeart/2005/8/layout/hierarchy2"/>
    <dgm:cxn modelId="{E85F0751-B537-4EB6-AF9D-80A501EB70CA}" type="presOf" srcId="{A306066D-A859-4730-B6A9-11A305470F44}" destId="{80FC701B-A444-423E-80CE-8B5E46CF095B}" srcOrd="0" destOrd="0" presId="urn:microsoft.com/office/officeart/2005/8/layout/hierarchy2"/>
    <dgm:cxn modelId="{C3A2859A-A273-4DCD-956B-C19FDB0262F1}" type="presOf" srcId="{75392562-FB50-4156-8FEA-2AABE5ADCE97}" destId="{71D67E7B-900C-446F-A41E-C9B4AADED4E0}" srcOrd="0" destOrd="0" presId="urn:microsoft.com/office/officeart/2005/8/layout/hierarchy2"/>
    <dgm:cxn modelId="{81405620-1DA7-49CF-BE50-F58C0B54A609}" type="presOf" srcId="{A59BBB6E-8517-4653-9D61-A7570A76F008}" destId="{C160C56C-4E31-4984-8FB4-B52F81317911}" srcOrd="1" destOrd="0" presId="urn:microsoft.com/office/officeart/2005/8/layout/hierarchy2"/>
    <dgm:cxn modelId="{238AA433-663D-4510-A8E1-E1A276C3BF46}" type="presOf" srcId="{B97356F8-E1EF-448D-B025-778231923ADC}" destId="{62F557AE-D671-4E73-AE79-2D0F61B057D8}" srcOrd="1" destOrd="0" presId="urn:microsoft.com/office/officeart/2005/8/layout/hierarchy2"/>
    <dgm:cxn modelId="{6EFDEB96-BE37-4926-8258-2886C5CB405C}" srcId="{A8A73689-96BA-4E76-AD74-AC23534EC942}" destId="{C0B844D8-C2B9-4441-B94E-937B611B90C2}" srcOrd="0" destOrd="0" parTransId="{B448E221-114F-47B9-803D-90C53BEAE051}" sibTransId="{DCF19B44-C56D-4DC3-B99A-3744B4BFE2F9}"/>
    <dgm:cxn modelId="{618FD305-A2EB-428C-85AD-1332B94E0FBC}" type="presOf" srcId="{4D878D2D-C51B-4E74-AEC2-8A6AE04A828E}" destId="{2B925FB3-9CDA-467E-8ABC-C880A1C06F54}" srcOrd="1" destOrd="0" presId="urn:microsoft.com/office/officeart/2005/8/layout/hierarchy2"/>
    <dgm:cxn modelId="{92B53E6F-7E58-4AD7-BEFA-AB028128DFAB}" type="presOf" srcId="{A8A73689-96BA-4E76-AD74-AC23534EC942}" destId="{63744872-4B06-42C6-B619-8D9CA247AE6F}" srcOrd="0" destOrd="0" presId="urn:microsoft.com/office/officeart/2005/8/layout/hierarchy2"/>
    <dgm:cxn modelId="{A547659C-9C13-455E-9971-83FCC78C081E}" type="presParOf" srcId="{4F4E2A49-8388-4E4B-8D90-71E68F1DE508}" destId="{5D2DCA7E-D661-4904-810A-2C07ED51994F}" srcOrd="0" destOrd="0" presId="urn:microsoft.com/office/officeart/2005/8/layout/hierarchy2"/>
    <dgm:cxn modelId="{8B8E90CF-7E3E-4656-BBE9-A19EC90E08A2}" type="presParOf" srcId="{5D2DCA7E-D661-4904-810A-2C07ED51994F}" destId="{E71117FC-2FD7-4AB7-84B2-8345A595488A}" srcOrd="0" destOrd="0" presId="urn:microsoft.com/office/officeart/2005/8/layout/hierarchy2"/>
    <dgm:cxn modelId="{79ECB871-50EA-4925-8C9F-142409684358}" type="presParOf" srcId="{5D2DCA7E-D661-4904-810A-2C07ED51994F}" destId="{55CD2B19-B6D3-402F-B224-804A05221F8A}" srcOrd="1" destOrd="0" presId="urn:microsoft.com/office/officeart/2005/8/layout/hierarchy2"/>
    <dgm:cxn modelId="{5C914C9A-6468-43F8-AEF1-74A0D6E4DC66}" type="presParOf" srcId="{55CD2B19-B6D3-402F-B224-804A05221F8A}" destId="{75A01512-728B-43B1-9D28-81D4323F104F}" srcOrd="0" destOrd="0" presId="urn:microsoft.com/office/officeart/2005/8/layout/hierarchy2"/>
    <dgm:cxn modelId="{D96ACE1D-BBC6-4ACA-B38E-FEFEFCC111FA}" type="presParOf" srcId="{75A01512-728B-43B1-9D28-81D4323F104F}" destId="{AEB668F0-C9B5-4174-BB40-DD236600EAFA}" srcOrd="0" destOrd="0" presId="urn:microsoft.com/office/officeart/2005/8/layout/hierarchy2"/>
    <dgm:cxn modelId="{07595CD2-1C78-47E4-BCC9-7ED9254D593F}" type="presParOf" srcId="{55CD2B19-B6D3-402F-B224-804A05221F8A}" destId="{EBFBAC04-C444-49D4-BA0A-24ADBAC2DA1B}" srcOrd="1" destOrd="0" presId="urn:microsoft.com/office/officeart/2005/8/layout/hierarchy2"/>
    <dgm:cxn modelId="{0880E87A-AF87-40EA-84B1-48741E5EE131}" type="presParOf" srcId="{EBFBAC04-C444-49D4-BA0A-24ADBAC2DA1B}" destId="{85C79B10-CFC1-4B8D-B8A8-2410255719BB}" srcOrd="0" destOrd="0" presId="urn:microsoft.com/office/officeart/2005/8/layout/hierarchy2"/>
    <dgm:cxn modelId="{82E45410-C3BA-49BA-9983-7F79114D0F7C}" type="presParOf" srcId="{EBFBAC04-C444-49D4-BA0A-24ADBAC2DA1B}" destId="{09C105FE-85E5-44F9-89C9-FD9FFFBB4860}" srcOrd="1" destOrd="0" presId="urn:microsoft.com/office/officeart/2005/8/layout/hierarchy2"/>
    <dgm:cxn modelId="{C0844590-02BE-4384-8B91-17F5442AD067}" type="presParOf" srcId="{09C105FE-85E5-44F9-89C9-FD9FFFBB4860}" destId="{179B7A9D-0C97-4937-85DF-54B8DBA1A496}" srcOrd="0" destOrd="0" presId="urn:microsoft.com/office/officeart/2005/8/layout/hierarchy2"/>
    <dgm:cxn modelId="{EF778244-2FEB-4081-964C-F86A401AFE3B}" type="presParOf" srcId="{179B7A9D-0C97-4937-85DF-54B8DBA1A496}" destId="{AB67787E-4EDC-4442-AC73-7CD6AB363495}" srcOrd="0" destOrd="0" presId="urn:microsoft.com/office/officeart/2005/8/layout/hierarchy2"/>
    <dgm:cxn modelId="{1DE8AF7A-7D46-43B1-9E93-9E824F508D02}" type="presParOf" srcId="{09C105FE-85E5-44F9-89C9-FD9FFFBB4860}" destId="{EE9E664B-AC20-4381-A49D-7E45822AADD2}" srcOrd="1" destOrd="0" presId="urn:microsoft.com/office/officeart/2005/8/layout/hierarchy2"/>
    <dgm:cxn modelId="{EB9941CA-3BB2-4993-B8D7-1B20C8ABC412}" type="presParOf" srcId="{EE9E664B-AC20-4381-A49D-7E45822AADD2}" destId="{1019567B-5DEC-4B60-A049-9938E988F0DF}" srcOrd="0" destOrd="0" presId="urn:microsoft.com/office/officeart/2005/8/layout/hierarchy2"/>
    <dgm:cxn modelId="{1AEC739A-CAE3-4ACE-BE82-6328C14F1CB6}" type="presParOf" srcId="{EE9E664B-AC20-4381-A49D-7E45822AADD2}" destId="{9072DCB8-8F34-4550-9B48-5B9549B4A0B1}" srcOrd="1" destOrd="0" presId="urn:microsoft.com/office/officeart/2005/8/layout/hierarchy2"/>
    <dgm:cxn modelId="{275C3C97-166D-4CBB-8005-0741B54F6660}" type="presParOf" srcId="{09C105FE-85E5-44F9-89C9-FD9FFFBB4860}" destId="{C8BE3CF0-824A-486E-8CA4-D2F910D74DD2}" srcOrd="2" destOrd="0" presId="urn:microsoft.com/office/officeart/2005/8/layout/hierarchy2"/>
    <dgm:cxn modelId="{D6B8840E-485D-463C-9E7B-8A9637723210}" type="presParOf" srcId="{C8BE3CF0-824A-486E-8CA4-D2F910D74DD2}" destId="{1A97C7DC-175C-45C3-A4CB-AFB18AC06324}" srcOrd="0" destOrd="0" presId="urn:microsoft.com/office/officeart/2005/8/layout/hierarchy2"/>
    <dgm:cxn modelId="{DF722660-B29A-4B6A-BFB2-0DB02177FBD8}" type="presParOf" srcId="{09C105FE-85E5-44F9-89C9-FD9FFFBB4860}" destId="{EC2A9BF0-2557-44EC-AC69-DDFF8EC90D25}" srcOrd="3" destOrd="0" presId="urn:microsoft.com/office/officeart/2005/8/layout/hierarchy2"/>
    <dgm:cxn modelId="{3CA1640C-A4E0-46A0-8F0E-5905396E40AD}" type="presParOf" srcId="{EC2A9BF0-2557-44EC-AC69-DDFF8EC90D25}" destId="{37CA8B4E-3D2E-43CB-886E-225AC86D2BC2}" srcOrd="0" destOrd="0" presId="urn:microsoft.com/office/officeart/2005/8/layout/hierarchy2"/>
    <dgm:cxn modelId="{A6762371-1B13-48FC-87BE-FD69F32E324E}" type="presParOf" srcId="{EC2A9BF0-2557-44EC-AC69-DDFF8EC90D25}" destId="{287623E7-1BF8-464A-9253-1104BF40FF9F}" srcOrd="1" destOrd="0" presId="urn:microsoft.com/office/officeart/2005/8/layout/hierarchy2"/>
    <dgm:cxn modelId="{0189FD7A-EE75-4FE6-8236-11E37298D855}" type="presParOf" srcId="{55CD2B19-B6D3-402F-B224-804A05221F8A}" destId="{42A48A21-0EEC-4B42-AF14-A0F670C74E0B}" srcOrd="2" destOrd="0" presId="urn:microsoft.com/office/officeart/2005/8/layout/hierarchy2"/>
    <dgm:cxn modelId="{9B3FAD5B-932D-47D4-80A5-31363D4442C9}" type="presParOf" srcId="{42A48A21-0EEC-4B42-AF14-A0F670C74E0B}" destId="{62F557AE-D671-4E73-AE79-2D0F61B057D8}" srcOrd="0" destOrd="0" presId="urn:microsoft.com/office/officeart/2005/8/layout/hierarchy2"/>
    <dgm:cxn modelId="{4BCAB647-4DA3-4782-88B7-2D1E0729F178}" type="presParOf" srcId="{55CD2B19-B6D3-402F-B224-804A05221F8A}" destId="{07FBCAB4-7F39-42C4-8949-E6E90EA6FC17}" srcOrd="3" destOrd="0" presId="urn:microsoft.com/office/officeart/2005/8/layout/hierarchy2"/>
    <dgm:cxn modelId="{EDC47DD6-4EF3-470F-8E76-AB57D28FEB65}" type="presParOf" srcId="{07FBCAB4-7F39-42C4-8949-E6E90EA6FC17}" destId="{E5E22CC3-8367-44AF-B27B-796D16527EBC}" srcOrd="0" destOrd="0" presId="urn:microsoft.com/office/officeart/2005/8/layout/hierarchy2"/>
    <dgm:cxn modelId="{D83876E2-C451-425A-B19B-F404B3BDF01E}" type="presParOf" srcId="{07FBCAB4-7F39-42C4-8949-E6E90EA6FC17}" destId="{3EE54221-2B22-4CFD-B816-3509914D6672}" srcOrd="1" destOrd="0" presId="urn:microsoft.com/office/officeart/2005/8/layout/hierarchy2"/>
    <dgm:cxn modelId="{040347C4-7CA6-4840-A22B-61F2B1DEA247}" type="presParOf" srcId="{3EE54221-2B22-4CFD-B816-3509914D6672}" destId="{CBEACE9D-44CC-4720-BC02-2892238A36AE}" srcOrd="0" destOrd="0" presId="urn:microsoft.com/office/officeart/2005/8/layout/hierarchy2"/>
    <dgm:cxn modelId="{3651EAC2-6FA8-4856-804C-01D3E178EC44}" type="presParOf" srcId="{CBEACE9D-44CC-4720-BC02-2892238A36AE}" destId="{C160C56C-4E31-4984-8FB4-B52F81317911}" srcOrd="0" destOrd="0" presId="urn:microsoft.com/office/officeart/2005/8/layout/hierarchy2"/>
    <dgm:cxn modelId="{A2F842C4-9C4A-4E51-BA0F-8375C23C8457}" type="presParOf" srcId="{3EE54221-2B22-4CFD-B816-3509914D6672}" destId="{598C6FAE-D94C-468F-AED7-0201570EF1D5}" srcOrd="1" destOrd="0" presId="urn:microsoft.com/office/officeart/2005/8/layout/hierarchy2"/>
    <dgm:cxn modelId="{80F34046-46D9-417C-A5CD-6624CE1DFCB9}" type="presParOf" srcId="{598C6FAE-D94C-468F-AED7-0201570EF1D5}" destId="{80FC701B-A444-423E-80CE-8B5E46CF095B}" srcOrd="0" destOrd="0" presId="urn:microsoft.com/office/officeart/2005/8/layout/hierarchy2"/>
    <dgm:cxn modelId="{7042689C-43D3-42BE-AE1E-D0192E40D0BE}" type="presParOf" srcId="{598C6FAE-D94C-468F-AED7-0201570EF1D5}" destId="{824CC941-57F8-4208-94A9-EC02054B963D}" srcOrd="1" destOrd="0" presId="urn:microsoft.com/office/officeart/2005/8/layout/hierarchy2"/>
    <dgm:cxn modelId="{9C765B9F-B88E-4EF9-8A42-C95DB85BBC67}" type="presParOf" srcId="{3EE54221-2B22-4CFD-B816-3509914D6672}" destId="{641485F0-0929-4324-9A50-58E523CC0F99}" srcOrd="2" destOrd="0" presId="urn:microsoft.com/office/officeart/2005/8/layout/hierarchy2"/>
    <dgm:cxn modelId="{CFE96734-18D0-4DD7-98B1-C199F5720A65}" type="presParOf" srcId="{641485F0-0929-4324-9A50-58E523CC0F99}" destId="{EBE3C613-E00F-4648-9126-33DAE7419D61}" srcOrd="0" destOrd="0" presId="urn:microsoft.com/office/officeart/2005/8/layout/hierarchy2"/>
    <dgm:cxn modelId="{E6A066BE-01EA-4F5C-8DF8-9EF5129C225C}" type="presParOf" srcId="{3EE54221-2B22-4CFD-B816-3509914D6672}" destId="{96A551F2-3903-491E-9829-C63A12312358}" srcOrd="3" destOrd="0" presId="urn:microsoft.com/office/officeart/2005/8/layout/hierarchy2"/>
    <dgm:cxn modelId="{59585E9F-5CF7-4826-8505-A5A350CC6C14}" type="presParOf" srcId="{96A551F2-3903-491E-9829-C63A12312358}" destId="{71D67E7B-900C-446F-A41E-C9B4AADED4E0}" srcOrd="0" destOrd="0" presId="urn:microsoft.com/office/officeart/2005/8/layout/hierarchy2"/>
    <dgm:cxn modelId="{65DCAC61-36A9-4C22-85E4-F37248B17E00}" type="presParOf" srcId="{96A551F2-3903-491E-9829-C63A12312358}" destId="{7E2724D7-C7DE-42BF-8887-9B36153F6E00}" srcOrd="1" destOrd="0" presId="urn:microsoft.com/office/officeart/2005/8/layout/hierarchy2"/>
    <dgm:cxn modelId="{867EDD87-5C28-40CB-96AC-64F1F799FEF1}" type="presParOf" srcId="{3EE54221-2B22-4CFD-B816-3509914D6672}" destId="{10CA4B4B-C028-4D52-8E6F-745EA310644E}" srcOrd="4" destOrd="0" presId="urn:microsoft.com/office/officeart/2005/8/layout/hierarchy2"/>
    <dgm:cxn modelId="{C9E5C477-C658-4D44-BBF0-B3C8A767DCD0}" type="presParOf" srcId="{10CA4B4B-C028-4D52-8E6F-745EA310644E}" destId="{C3EF6998-C6B6-4469-BD83-C80028E7A9D2}" srcOrd="0" destOrd="0" presId="urn:microsoft.com/office/officeart/2005/8/layout/hierarchy2"/>
    <dgm:cxn modelId="{73919D91-B117-4568-83E4-37A6E0CD76A6}" type="presParOf" srcId="{3EE54221-2B22-4CFD-B816-3509914D6672}" destId="{8140AC72-7645-4D50-BCD1-A4BCBA8931BE}" srcOrd="5" destOrd="0" presId="urn:microsoft.com/office/officeart/2005/8/layout/hierarchy2"/>
    <dgm:cxn modelId="{DA9AB0B5-8B18-4006-89DD-7A462F556788}" type="presParOf" srcId="{8140AC72-7645-4D50-BCD1-A4BCBA8931BE}" destId="{62E2D53D-E866-42C3-96FF-838DA9CCA006}" srcOrd="0" destOrd="0" presId="urn:microsoft.com/office/officeart/2005/8/layout/hierarchy2"/>
    <dgm:cxn modelId="{AA973435-B553-4D18-BC79-6DAB562E6EED}" type="presParOf" srcId="{8140AC72-7645-4D50-BCD1-A4BCBA8931BE}" destId="{5E48990B-8719-4F54-B30D-BAC631842EF4}" srcOrd="1" destOrd="0" presId="urn:microsoft.com/office/officeart/2005/8/layout/hierarchy2"/>
    <dgm:cxn modelId="{72470CB3-169C-41C0-8AC2-3130270A02A8}" type="presParOf" srcId="{55CD2B19-B6D3-402F-B224-804A05221F8A}" destId="{5F52C073-F038-4D17-8739-8EB009D5582A}" srcOrd="4" destOrd="0" presId="urn:microsoft.com/office/officeart/2005/8/layout/hierarchy2"/>
    <dgm:cxn modelId="{C0F9302F-4B34-4BF5-8FCD-BB9A1FFD80A1}" type="presParOf" srcId="{5F52C073-F038-4D17-8739-8EB009D5582A}" destId="{2B925FB3-9CDA-467E-8ABC-C880A1C06F54}" srcOrd="0" destOrd="0" presId="urn:microsoft.com/office/officeart/2005/8/layout/hierarchy2"/>
    <dgm:cxn modelId="{3F266165-FEA3-45AA-872A-732C28411EBB}" type="presParOf" srcId="{55CD2B19-B6D3-402F-B224-804A05221F8A}" destId="{064B2B05-5C13-40D5-9106-72CE6ED22118}" srcOrd="5" destOrd="0" presId="urn:microsoft.com/office/officeart/2005/8/layout/hierarchy2"/>
    <dgm:cxn modelId="{FD98C96A-A66F-4C77-AFEA-270BE8382869}" type="presParOf" srcId="{064B2B05-5C13-40D5-9106-72CE6ED22118}" destId="{63744872-4B06-42C6-B619-8D9CA247AE6F}" srcOrd="0" destOrd="0" presId="urn:microsoft.com/office/officeart/2005/8/layout/hierarchy2"/>
    <dgm:cxn modelId="{A2EF27B9-3C1A-4B62-8A48-87FCE8EF47DE}" type="presParOf" srcId="{064B2B05-5C13-40D5-9106-72CE6ED22118}" destId="{4E376058-207A-4847-8518-43532638AA86}" srcOrd="1" destOrd="0" presId="urn:microsoft.com/office/officeart/2005/8/layout/hierarchy2"/>
    <dgm:cxn modelId="{B628D3A9-7F0E-4894-B985-696A5A18E5B7}" type="presParOf" srcId="{4E376058-207A-4847-8518-43532638AA86}" destId="{35A732A8-4AC7-471E-87F3-0078B95B915F}" srcOrd="0" destOrd="0" presId="urn:microsoft.com/office/officeart/2005/8/layout/hierarchy2"/>
    <dgm:cxn modelId="{E8C3554D-FFC5-465C-9256-E2D6B69F4B74}" type="presParOf" srcId="{35A732A8-4AC7-471E-87F3-0078B95B915F}" destId="{303A8B6D-9539-40AE-BAD2-1477BDC64175}" srcOrd="0" destOrd="0" presId="urn:microsoft.com/office/officeart/2005/8/layout/hierarchy2"/>
    <dgm:cxn modelId="{82205D6E-015F-43FA-BF62-6429A298FA84}" type="presParOf" srcId="{4E376058-207A-4847-8518-43532638AA86}" destId="{C78D9782-B79E-4FA6-ABB2-E25B98C11B31}" srcOrd="1" destOrd="0" presId="urn:microsoft.com/office/officeart/2005/8/layout/hierarchy2"/>
    <dgm:cxn modelId="{D74ACF00-E51E-4B09-90E6-C795798DB089}" type="presParOf" srcId="{C78D9782-B79E-4FA6-ABB2-E25B98C11B31}" destId="{20463ACD-79CF-403A-8D6C-72D0FA216ACE}" srcOrd="0" destOrd="0" presId="urn:microsoft.com/office/officeart/2005/8/layout/hierarchy2"/>
    <dgm:cxn modelId="{E6D61FA3-176D-4EA3-AC4D-AEFFA6786137}" type="presParOf" srcId="{C78D9782-B79E-4FA6-ABB2-E25B98C11B31}" destId="{3249665A-FB59-46FB-93F6-ED7AD44CE543}" srcOrd="1" destOrd="0" presId="urn:microsoft.com/office/officeart/2005/8/layout/hierarchy2"/>
    <dgm:cxn modelId="{53E1877F-3880-4A78-A0EB-16043B483F0C}" type="presParOf" srcId="{4E376058-207A-4847-8518-43532638AA86}" destId="{A4BA00C3-2493-4487-8E6E-344B687B2D71}" srcOrd="2" destOrd="0" presId="urn:microsoft.com/office/officeart/2005/8/layout/hierarchy2"/>
    <dgm:cxn modelId="{C9C02769-8D5D-4C6F-8734-D1C382B79371}" type="presParOf" srcId="{A4BA00C3-2493-4487-8E6E-344B687B2D71}" destId="{B1EA40E7-A201-496C-8568-7A1A4C66F4DB}" srcOrd="0" destOrd="0" presId="urn:microsoft.com/office/officeart/2005/8/layout/hierarchy2"/>
    <dgm:cxn modelId="{960B63A2-28AE-490C-88A9-8777EB4C1B5C}" type="presParOf" srcId="{4E376058-207A-4847-8518-43532638AA86}" destId="{7350DF88-C9E9-4C9E-A111-D42A4D2EF975}" srcOrd="3" destOrd="0" presId="urn:microsoft.com/office/officeart/2005/8/layout/hierarchy2"/>
    <dgm:cxn modelId="{8666EDB0-75D3-405F-AE1D-8ECB6FCAB87F}" type="presParOf" srcId="{7350DF88-C9E9-4C9E-A111-D42A4D2EF975}" destId="{F4DA88D5-8BEA-49D5-95AE-7F2C4E370341}" srcOrd="0" destOrd="0" presId="urn:microsoft.com/office/officeart/2005/8/layout/hierarchy2"/>
    <dgm:cxn modelId="{1BC69F4B-2319-464B-83A8-66454DEBE851}" type="presParOf" srcId="{7350DF88-C9E9-4C9E-A111-D42A4D2EF975}" destId="{67E33572-8E3C-48CE-9EF2-032F0030FF8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104CE1F-8AD0-40DB-A7CA-4DAF5E471422}" type="doc">
      <dgm:prSet loTypeId="urn:microsoft.com/office/officeart/2005/8/layout/matrix1" loCatId="matrix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A6EE15D8-9D22-4FA6-A51B-7BA3FC08BDAA}">
      <dgm:prSet phldrT="[Texto]" custT="1"/>
      <dgm:spPr/>
      <dgm:t>
        <a:bodyPr/>
        <a:lstStyle/>
        <a:p>
          <a:r>
            <a:rPr lang="pt-PT" sz="2400" dirty="0" smtClean="0"/>
            <a:t>Equipa pedagógica +</a:t>
          </a:r>
          <a:endParaRPr lang="pt-PT" sz="2400" dirty="0"/>
        </a:p>
      </dgm:t>
    </dgm:pt>
    <dgm:pt modelId="{099D5B99-FA7D-41D0-A25D-DD15107BF5EC}" type="parTrans" cxnId="{F0C270F8-5C20-44C2-8982-FA3922991441}">
      <dgm:prSet/>
      <dgm:spPr/>
      <dgm:t>
        <a:bodyPr/>
        <a:lstStyle/>
        <a:p>
          <a:endParaRPr lang="pt-PT" sz="2000"/>
        </a:p>
      </dgm:t>
    </dgm:pt>
    <dgm:pt modelId="{B361467A-62D6-462C-9E1C-F94206ACBB37}" type="sibTrans" cxnId="{F0C270F8-5C20-44C2-8982-FA3922991441}">
      <dgm:prSet/>
      <dgm:spPr/>
      <dgm:t>
        <a:bodyPr/>
        <a:lstStyle/>
        <a:p>
          <a:endParaRPr lang="pt-PT" sz="2000"/>
        </a:p>
      </dgm:t>
    </dgm:pt>
    <dgm:pt modelId="{3BB31FC5-2E6E-4BE5-A20C-051964FD7352}">
      <dgm:prSet phldrT="[Texto]" custT="1"/>
      <dgm:spPr/>
      <dgm:t>
        <a:bodyPr/>
        <a:lstStyle/>
        <a:p>
          <a:r>
            <a:rPr lang="pt-PT" sz="2400" dirty="0" smtClean="0"/>
            <a:t>Determina os grupos</a:t>
          </a:r>
          <a:endParaRPr lang="pt-PT" sz="2400" dirty="0"/>
        </a:p>
      </dgm:t>
    </dgm:pt>
    <dgm:pt modelId="{7D8EB904-1727-4C3C-81C9-03A1D13C5584}" type="parTrans" cxnId="{BEE1EF53-0E0E-483E-8285-ABEA4F949EE6}">
      <dgm:prSet/>
      <dgm:spPr/>
      <dgm:t>
        <a:bodyPr/>
        <a:lstStyle/>
        <a:p>
          <a:endParaRPr lang="pt-PT" sz="2000"/>
        </a:p>
      </dgm:t>
    </dgm:pt>
    <dgm:pt modelId="{35ED57FB-6ECB-4D5B-BB99-85AAEDB64704}" type="sibTrans" cxnId="{BEE1EF53-0E0E-483E-8285-ABEA4F949EE6}">
      <dgm:prSet/>
      <dgm:spPr/>
      <dgm:t>
        <a:bodyPr/>
        <a:lstStyle/>
        <a:p>
          <a:endParaRPr lang="pt-PT" sz="2000"/>
        </a:p>
      </dgm:t>
    </dgm:pt>
    <dgm:pt modelId="{FACC820F-88A7-4FB0-9CD3-5C7447AB9291}">
      <dgm:prSet phldrT="[Texto]" custT="1"/>
      <dgm:spPr/>
      <dgm:t>
        <a:bodyPr/>
        <a:lstStyle/>
        <a:p>
          <a:r>
            <a:rPr lang="pt-PT" sz="2400" dirty="0" smtClean="0"/>
            <a:t>Planifica a curto prazo</a:t>
          </a:r>
          <a:endParaRPr lang="pt-PT" sz="2400" dirty="0"/>
        </a:p>
      </dgm:t>
    </dgm:pt>
    <dgm:pt modelId="{95DC6506-790B-4784-A6C5-25759DD7F37D}" type="parTrans" cxnId="{481F625F-A38C-43DC-8FF5-6C79B0271B02}">
      <dgm:prSet/>
      <dgm:spPr/>
      <dgm:t>
        <a:bodyPr/>
        <a:lstStyle/>
        <a:p>
          <a:endParaRPr lang="pt-PT" sz="2000"/>
        </a:p>
      </dgm:t>
    </dgm:pt>
    <dgm:pt modelId="{AE8A3147-3D99-4104-AF9A-2EF85DCF3DA0}" type="sibTrans" cxnId="{481F625F-A38C-43DC-8FF5-6C79B0271B02}">
      <dgm:prSet/>
      <dgm:spPr/>
      <dgm:t>
        <a:bodyPr/>
        <a:lstStyle/>
        <a:p>
          <a:endParaRPr lang="pt-PT" sz="2000"/>
        </a:p>
      </dgm:t>
    </dgm:pt>
    <dgm:pt modelId="{F6CC379B-D897-40CA-97FB-D777BFC0E7BE}">
      <dgm:prSet phldrT="[Texto]" custT="1"/>
      <dgm:spPr/>
      <dgm:t>
        <a:bodyPr/>
        <a:lstStyle/>
        <a:p>
          <a:r>
            <a:rPr lang="pt-PT" sz="2400" dirty="0" smtClean="0"/>
            <a:t>Avalia</a:t>
          </a:r>
          <a:endParaRPr lang="pt-PT" sz="2400" dirty="0"/>
        </a:p>
      </dgm:t>
    </dgm:pt>
    <dgm:pt modelId="{B98D008D-9188-43A4-8513-E3BBEA003AD2}" type="parTrans" cxnId="{471D1B21-C298-4099-A20A-D1C45EA55CE0}">
      <dgm:prSet/>
      <dgm:spPr/>
      <dgm:t>
        <a:bodyPr/>
        <a:lstStyle/>
        <a:p>
          <a:endParaRPr lang="pt-PT" sz="2000"/>
        </a:p>
      </dgm:t>
    </dgm:pt>
    <dgm:pt modelId="{DD1ADF0F-066C-438C-A53F-035F86EE31B6}" type="sibTrans" cxnId="{471D1B21-C298-4099-A20A-D1C45EA55CE0}">
      <dgm:prSet/>
      <dgm:spPr/>
      <dgm:t>
        <a:bodyPr/>
        <a:lstStyle/>
        <a:p>
          <a:endParaRPr lang="pt-PT" sz="2000"/>
        </a:p>
      </dgm:t>
    </dgm:pt>
    <dgm:pt modelId="{098C9BEF-75D2-4D83-8258-01415E70EBDF}">
      <dgm:prSet phldrT="[Texto]" custT="1"/>
      <dgm:spPr/>
      <dgm:t>
        <a:bodyPr/>
        <a:lstStyle/>
        <a:p>
          <a:r>
            <a:rPr lang="pt-PT" sz="2400" dirty="0" smtClean="0"/>
            <a:t>Monitoriza</a:t>
          </a:r>
          <a:endParaRPr lang="pt-PT" sz="2400" dirty="0"/>
        </a:p>
      </dgm:t>
    </dgm:pt>
    <dgm:pt modelId="{FA39E8F7-FB2B-4A68-BC54-491F00D6440C}" type="parTrans" cxnId="{0DF5B3D5-08CD-41A7-A2F7-7FB4057F194B}">
      <dgm:prSet/>
      <dgm:spPr/>
      <dgm:t>
        <a:bodyPr/>
        <a:lstStyle/>
        <a:p>
          <a:endParaRPr lang="pt-PT" sz="2000"/>
        </a:p>
      </dgm:t>
    </dgm:pt>
    <dgm:pt modelId="{901BD10A-CF19-4EF5-8098-591FBDEF3E53}" type="sibTrans" cxnId="{0DF5B3D5-08CD-41A7-A2F7-7FB4057F194B}">
      <dgm:prSet/>
      <dgm:spPr/>
      <dgm:t>
        <a:bodyPr/>
        <a:lstStyle/>
        <a:p>
          <a:endParaRPr lang="pt-PT" sz="2000"/>
        </a:p>
      </dgm:t>
    </dgm:pt>
    <dgm:pt modelId="{D0BD4542-B224-41D7-AC3E-3877F49F7AD1}" type="pres">
      <dgm:prSet presAssocID="{D104CE1F-8AD0-40DB-A7CA-4DAF5E47142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BBB1270-E846-493B-B175-3F1CDA0C89CD}" type="pres">
      <dgm:prSet presAssocID="{D104CE1F-8AD0-40DB-A7CA-4DAF5E471422}" presName="matrix" presStyleCnt="0"/>
      <dgm:spPr/>
    </dgm:pt>
    <dgm:pt modelId="{52930664-04BC-4F8E-9677-5062BDCD44FE}" type="pres">
      <dgm:prSet presAssocID="{D104CE1F-8AD0-40DB-A7CA-4DAF5E471422}" presName="tile1" presStyleLbl="node1" presStyleIdx="0" presStyleCnt="4"/>
      <dgm:spPr/>
      <dgm:t>
        <a:bodyPr/>
        <a:lstStyle/>
        <a:p>
          <a:endParaRPr lang="pt-PT"/>
        </a:p>
      </dgm:t>
    </dgm:pt>
    <dgm:pt modelId="{AF949854-31CB-4A29-8300-2C512E6C1852}" type="pres">
      <dgm:prSet presAssocID="{D104CE1F-8AD0-40DB-A7CA-4DAF5E47142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8016849-2B12-4BD9-BC26-CF8885426A93}" type="pres">
      <dgm:prSet presAssocID="{D104CE1F-8AD0-40DB-A7CA-4DAF5E471422}" presName="tile2" presStyleLbl="node1" presStyleIdx="1" presStyleCnt="4"/>
      <dgm:spPr/>
      <dgm:t>
        <a:bodyPr/>
        <a:lstStyle/>
        <a:p>
          <a:endParaRPr lang="pt-PT"/>
        </a:p>
      </dgm:t>
    </dgm:pt>
    <dgm:pt modelId="{D488C557-E9B2-4775-8876-7250F699F000}" type="pres">
      <dgm:prSet presAssocID="{D104CE1F-8AD0-40DB-A7CA-4DAF5E47142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62BD04C-EEF7-478D-BFC3-80FDAD41A046}" type="pres">
      <dgm:prSet presAssocID="{D104CE1F-8AD0-40DB-A7CA-4DAF5E471422}" presName="tile3" presStyleLbl="node1" presStyleIdx="2" presStyleCnt="4"/>
      <dgm:spPr/>
      <dgm:t>
        <a:bodyPr/>
        <a:lstStyle/>
        <a:p>
          <a:endParaRPr lang="pt-PT"/>
        </a:p>
      </dgm:t>
    </dgm:pt>
    <dgm:pt modelId="{8A26E043-0313-4721-8158-4F85A367AE79}" type="pres">
      <dgm:prSet presAssocID="{D104CE1F-8AD0-40DB-A7CA-4DAF5E47142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D25BF8B-A172-4CC4-8654-7C51F73FBE31}" type="pres">
      <dgm:prSet presAssocID="{D104CE1F-8AD0-40DB-A7CA-4DAF5E471422}" presName="tile4" presStyleLbl="node1" presStyleIdx="3" presStyleCnt="4"/>
      <dgm:spPr/>
      <dgm:t>
        <a:bodyPr/>
        <a:lstStyle/>
        <a:p>
          <a:endParaRPr lang="pt-PT"/>
        </a:p>
      </dgm:t>
    </dgm:pt>
    <dgm:pt modelId="{DB2BC6C3-71A0-4ECC-A872-5CBFF5EB3187}" type="pres">
      <dgm:prSet presAssocID="{D104CE1F-8AD0-40DB-A7CA-4DAF5E47142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E5E2327-F4CD-4688-9CD2-9EBCB83DB83E}" type="pres">
      <dgm:prSet presAssocID="{D104CE1F-8AD0-40DB-A7CA-4DAF5E471422}" presName="centerTile" presStyleLbl="fgShp" presStyleIdx="0" presStyleCnt="1" custScaleX="118123" custScaleY="155923">
        <dgm:presLayoutVars>
          <dgm:chMax val="0"/>
          <dgm:chPref val="0"/>
        </dgm:presLayoutVars>
      </dgm:prSet>
      <dgm:spPr/>
      <dgm:t>
        <a:bodyPr/>
        <a:lstStyle/>
        <a:p>
          <a:endParaRPr lang="pt-PT"/>
        </a:p>
      </dgm:t>
    </dgm:pt>
  </dgm:ptLst>
  <dgm:cxnLst>
    <dgm:cxn modelId="{EE169D23-9CD0-4D71-9824-EAD4BF23BC15}" type="presOf" srcId="{F6CC379B-D897-40CA-97FB-D777BFC0E7BE}" destId="{8A26E043-0313-4721-8158-4F85A367AE79}" srcOrd="1" destOrd="0" presId="urn:microsoft.com/office/officeart/2005/8/layout/matrix1"/>
    <dgm:cxn modelId="{F0C270F8-5C20-44C2-8982-FA3922991441}" srcId="{D104CE1F-8AD0-40DB-A7CA-4DAF5E471422}" destId="{A6EE15D8-9D22-4FA6-A51B-7BA3FC08BDAA}" srcOrd="0" destOrd="0" parTransId="{099D5B99-FA7D-41D0-A25D-DD15107BF5EC}" sibTransId="{B361467A-62D6-462C-9E1C-F94206ACBB37}"/>
    <dgm:cxn modelId="{1AF59B1F-5CA1-4AEC-A14D-5CC83565F0C7}" type="presOf" srcId="{FACC820F-88A7-4FB0-9CD3-5C7447AB9291}" destId="{D488C557-E9B2-4775-8876-7250F699F000}" srcOrd="1" destOrd="0" presId="urn:microsoft.com/office/officeart/2005/8/layout/matrix1"/>
    <dgm:cxn modelId="{88B3D78E-AC97-4762-83D3-E599202C3327}" type="presOf" srcId="{A6EE15D8-9D22-4FA6-A51B-7BA3FC08BDAA}" destId="{3E5E2327-F4CD-4688-9CD2-9EBCB83DB83E}" srcOrd="0" destOrd="0" presId="urn:microsoft.com/office/officeart/2005/8/layout/matrix1"/>
    <dgm:cxn modelId="{215E9699-82A1-47EB-B717-A4F7884277CD}" type="presOf" srcId="{3BB31FC5-2E6E-4BE5-A20C-051964FD7352}" destId="{AF949854-31CB-4A29-8300-2C512E6C1852}" srcOrd="1" destOrd="0" presId="urn:microsoft.com/office/officeart/2005/8/layout/matrix1"/>
    <dgm:cxn modelId="{B2A313F5-F7FF-4B58-B201-50A3F022F3FB}" type="presOf" srcId="{D104CE1F-8AD0-40DB-A7CA-4DAF5E471422}" destId="{D0BD4542-B224-41D7-AC3E-3877F49F7AD1}" srcOrd="0" destOrd="0" presId="urn:microsoft.com/office/officeart/2005/8/layout/matrix1"/>
    <dgm:cxn modelId="{481F625F-A38C-43DC-8FF5-6C79B0271B02}" srcId="{A6EE15D8-9D22-4FA6-A51B-7BA3FC08BDAA}" destId="{FACC820F-88A7-4FB0-9CD3-5C7447AB9291}" srcOrd="1" destOrd="0" parTransId="{95DC6506-790B-4784-A6C5-25759DD7F37D}" sibTransId="{AE8A3147-3D99-4104-AF9A-2EF85DCF3DA0}"/>
    <dgm:cxn modelId="{0DF5B3D5-08CD-41A7-A2F7-7FB4057F194B}" srcId="{A6EE15D8-9D22-4FA6-A51B-7BA3FC08BDAA}" destId="{098C9BEF-75D2-4D83-8258-01415E70EBDF}" srcOrd="3" destOrd="0" parTransId="{FA39E8F7-FB2B-4A68-BC54-491F00D6440C}" sibTransId="{901BD10A-CF19-4EF5-8098-591FBDEF3E53}"/>
    <dgm:cxn modelId="{538F59EF-4083-44C4-9DA1-C884109FC9FC}" type="presOf" srcId="{FACC820F-88A7-4FB0-9CD3-5C7447AB9291}" destId="{D8016849-2B12-4BD9-BC26-CF8885426A93}" srcOrd="0" destOrd="0" presId="urn:microsoft.com/office/officeart/2005/8/layout/matrix1"/>
    <dgm:cxn modelId="{B4E21083-BD5A-48A0-8000-9A3F62471ABE}" type="presOf" srcId="{F6CC379B-D897-40CA-97FB-D777BFC0E7BE}" destId="{162BD04C-EEF7-478D-BFC3-80FDAD41A046}" srcOrd="0" destOrd="0" presId="urn:microsoft.com/office/officeart/2005/8/layout/matrix1"/>
    <dgm:cxn modelId="{BEE1EF53-0E0E-483E-8285-ABEA4F949EE6}" srcId="{A6EE15D8-9D22-4FA6-A51B-7BA3FC08BDAA}" destId="{3BB31FC5-2E6E-4BE5-A20C-051964FD7352}" srcOrd="0" destOrd="0" parTransId="{7D8EB904-1727-4C3C-81C9-03A1D13C5584}" sibTransId="{35ED57FB-6ECB-4D5B-BB99-85AAEDB64704}"/>
    <dgm:cxn modelId="{D8B0574A-58EA-432C-A0FA-997B2692EE41}" type="presOf" srcId="{098C9BEF-75D2-4D83-8258-01415E70EBDF}" destId="{8D25BF8B-A172-4CC4-8654-7C51F73FBE31}" srcOrd="0" destOrd="0" presId="urn:microsoft.com/office/officeart/2005/8/layout/matrix1"/>
    <dgm:cxn modelId="{471D1B21-C298-4099-A20A-D1C45EA55CE0}" srcId="{A6EE15D8-9D22-4FA6-A51B-7BA3FC08BDAA}" destId="{F6CC379B-D897-40CA-97FB-D777BFC0E7BE}" srcOrd="2" destOrd="0" parTransId="{B98D008D-9188-43A4-8513-E3BBEA003AD2}" sibTransId="{DD1ADF0F-066C-438C-A53F-035F86EE31B6}"/>
    <dgm:cxn modelId="{F4B62220-3BAF-48D1-880D-A54CDE9A5BA8}" type="presOf" srcId="{098C9BEF-75D2-4D83-8258-01415E70EBDF}" destId="{DB2BC6C3-71A0-4ECC-A872-5CBFF5EB3187}" srcOrd="1" destOrd="0" presId="urn:microsoft.com/office/officeart/2005/8/layout/matrix1"/>
    <dgm:cxn modelId="{EC4B516F-BB5D-463F-97EA-4E5E5301B570}" type="presOf" srcId="{3BB31FC5-2E6E-4BE5-A20C-051964FD7352}" destId="{52930664-04BC-4F8E-9677-5062BDCD44FE}" srcOrd="0" destOrd="0" presId="urn:microsoft.com/office/officeart/2005/8/layout/matrix1"/>
    <dgm:cxn modelId="{EA50288A-330D-4200-9110-B022EE1EF9AD}" type="presParOf" srcId="{D0BD4542-B224-41D7-AC3E-3877F49F7AD1}" destId="{BBBB1270-E846-493B-B175-3F1CDA0C89CD}" srcOrd="0" destOrd="0" presId="urn:microsoft.com/office/officeart/2005/8/layout/matrix1"/>
    <dgm:cxn modelId="{84F6EC04-CD53-4198-8AC8-CCB631933E8F}" type="presParOf" srcId="{BBBB1270-E846-493B-B175-3F1CDA0C89CD}" destId="{52930664-04BC-4F8E-9677-5062BDCD44FE}" srcOrd="0" destOrd="0" presId="urn:microsoft.com/office/officeart/2005/8/layout/matrix1"/>
    <dgm:cxn modelId="{AEACF9C0-2551-4B67-A358-C607DD63C4EC}" type="presParOf" srcId="{BBBB1270-E846-493B-B175-3F1CDA0C89CD}" destId="{AF949854-31CB-4A29-8300-2C512E6C1852}" srcOrd="1" destOrd="0" presId="urn:microsoft.com/office/officeart/2005/8/layout/matrix1"/>
    <dgm:cxn modelId="{D700B6C9-C908-4768-80A3-79AB12335E06}" type="presParOf" srcId="{BBBB1270-E846-493B-B175-3F1CDA0C89CD}" destId="{D8016849-2B12-4BD9-BC26-CF8885426A93}" srcOrd="2" destOrd="0" presId="urn:microsoft.com/office/officeart/2005/8/layout/matrix1"/>
    <dgm:cxn modelId="{4A9021BC-A6F4-488A-8280-F821C0AA7E54}" type="presParOf" srcId="{BBBB1270-E846-493B-B175-3F1CDA0C89CD}" destId="{D488C557-E9B2-4775-8876-7250F699F000}" srcOrd="3" destOrd="0" presId="urn:microsoft.com/office/officeart/2005/8/layout/matrix1"/>
    <dgm:cxn modelId="{7657DA2B-03FE-47CD-9FA0-224011B387F5}" type="presParOf" srcId="{BBBB1270-E846-493B-B175-3F1CDA0C89CD}" destId="{162BD04C-EEF7-478D-BFC3-80FDAD41A046}" srcOrd="4" destOrd="0" presId="urn:microsoft.com/office/officeart/2005/8/layout/matrix1"/>
    <dgm:cxn modelId="{9E756FA2-582F-4A48-B65C-ECA0D9AF6D30}" type="presParOf" srcId="{BBBB1270-E846-493B-B175-3F1CDA0C89CD}" destId="{8A26E043-0313-4721-8158-4F85A367AE79}" srcOrd="5" destOrd="0" presId="urn:microsoft.com/office/officeart/2005/8/layout/matrix1"/>
    <dgm:cxn modelId="{4EB3FE18-5F11-4A28-BD81-2B5D10991AD2}" type="presParOf" srcId="{BBBB1270-E846-493B-B175-3F1CDA0C89CD}" destId="{8D25BF8B-A172-4CC4-8654-7C51F73FBE31}" srcOrd="6" destOrd="0" presId="urn:microsoft.com/office/officeart/2005/8/layout/matrix1"/>
    <dgm:cxn modelId="{FF58016C-9A0A-4DE2-8B9C-7B42DFE7562E}" type="presParOf" srcId="{BBBB1270-E846-493B-B175-3F1CDA0C89CD}" destId="{DB2BC6C3-71A0-4ECC-A872-5CBFF5EB3187}" srcOrd="7" destOrd="0" presId="urn:microsoft.com/office/officeart/2005/8/layout/matrix1"/>
    <dgm:cxn modelId="{E60AACBE-FE55-4956-9004-F1DBC3C074FF}" type="presParOf" srcId="{D0BD4542-B224-41D7-AC3E-3877F49F7AD1}" destId="{3E5E2327-F4CD-4688-9CD2-9EBCB83DB83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65E0E88-7B89-4F74-8417-E6D1AEB01F29}" type="doc">
      <dgm:prSet loTypeId="urn:microsoft.com/office/officeart/2005/8/layout/matrix1" loCatId="matrix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2152FB32-C0F5-480E-9866-3DD44D5DD5FE}">
      <dgm:prSet phldrT="[Texto]"/>
      <dgm:spPr/>
      <dgm:t>
        <a:bodyPr/>
        <a:lstStyle/>
        <a:p>
          <a:r>
            <a:rPr lang="pt-PT" b="1" dirty="0" smtClean="0"/>
            <a:t>Diretor de Turma</a:t>
          </a:r>
          <a:endParaRPr lang="pt-PT" b="1" dirty="0"/>
        </a:p>
      </dgm:t>
    </dgm:pt>
    <dgm:pt modelId="{B63A525C-4F3D-42C1-A2CD-5DED6CA6361E}" type="parTrans" cxnId="{6C3ACE7F-1F83-4614-B300-E917ECF85609}">
      <dgm:prSet/>
      <dgm:spPr/>
      <dgm:t>
        <a:bodyPr/>
        <a:lstStyle/>
        <a:p>
          <a:endParaRPr lang="pt-PT" b="1"/>
        </a:p>
      </dgm:t>
    </dgm:pt>
    <dgm:pt modelId="{A1E8C826-C50E-4465-85AD-3F0C55D53A27}" type="sibTrans" cxnId="{6C3ACE7F-1F83-4614-B300-E917ECF85609}">
      <dgm:prSet/>
      <dgm:spPr/>
      <dgm:t>
        <a:bodyPr/>
        <a:lstStyle/>
        <a:p>
          <a:endParaRPr lang="pt-PT" b="1"/>
        </a:p>
      </dgm:t>
    </dgm:pt>
    <dgm:pt modelId="{BC39CCEE-00CB-4506-9F75-1929B669D4EC}">
      <dgm:prSet phldrT="[Texto]"/>
      <dgm:spPr/>
      <dgm:t>
        <a:bodyPr/>
        <a:lstStyle/>
        <a:p>
          <a:r>
            <a:rPr lang="pt-PT" b="1" dirty="0" smtClean="0"/>
            <a:t>Participa na formação dos grupos</a:t>
          </a:r>
          <a:endParaRPr lang="pt-PT" b="1" dirty="0"/>
        </a:p>
      </dgm:t>
    </dgm:pt>
    <dgm:pt modelId="{4A9D428D-B170-4B32-A544-9D5E4FD473C3}" type="parTrans" cxnId="{A14970C6-9B87-41D4-A7CF-B87488FC25D7}">
      <dgm:prSet/>
      <dgm:spPr/>
      <dgm:t>
        <a:bodyPr/>
        <a:lstStyle/>
        <a:p>
          <a:endParaRPr lang="pt-PT" b="1"/>
        </a:p>
      </dgm:t>
    </dgm:pt>
    <dgm:pt modelId="{41F3C517-E2D7-4AA2-83F9-F1C13EA05F14}" type="sibTrans" cxnId="{A14970C6-9B87-41D4-A7CF-B87488FC25D7}">
      <dgm:prSet/>
      <dgm:spPr/>
      <dgm:t>
        <a:bodyPr/>
        <a:lstStyle/>
        <a:p>
          <a:endParaRPr lang="pt-PT" b="1"/>
        </a:p>
      </dgm:t>
    </dgm:pt>
    <dgm:pt modelId="{5FF057FC-B6B6-44AE-9F24-94FF02C13B6E}">
      <dgm:prSet phldrT="[Texto]"/>
      <dgm:spPr/>
      <dgm:t>
        <a:bodyPr/>
        <a:lstStyle/>
        <a:p>
          <a:r>
            <a:rPr lang="pt-PT" b="1" dirty="0" smtClean="0"/>
            <a:t>Comunica com os Encarregados de Educação</a:t>
          </a:r>
          <a:endParaRPr lang="pt-PT" b="1" dirty="0"/>
        </a:p>
      </dgm:t>
    </dgm:pt>
    <dgm:pt modelId="{DF08CCB8-707F-417F-9A30-55E4ACD1BA47}" type="parTrans" cxnId="{2BB94077-7C0E-4A66-8CB8-DC50B0F6FA67}">
      <dgm:prSet/>
      <dgm:spPr/>
      <dgm:t>
        <a:bodyPr/>
        <a:lstStyle/>
        <a:p>
          <a:endParaRPr lang="pt-PT" b="1"/>
        </a:p>
      </dgm:t>
    </dgm:pt>
    <dgm:pt modelId="{67934704-DBF7-4078-B87A-6D488C3A122D}" type="sibTrans" cxnId="{2BB94077-7C0E-4A66-8CB8-DC50B0F6FA67}">
      <dgm:prSet/>
      <dgm:spPr/>
      <dgm:t>
        <a:bodyPr/>
        <a:lstStyle/>
        <a:p>
          <a:endParaRPr lang="pt-PT" b="1"/>
        </a:p>
      </dgm:t>
    </dgm:pt>
    <dgm:pt modelId="{9DC00AE1-0894-43AF-871B-2A8C186A2B7A}">
      <dgm:prSet phldrT="[Texto]"/>
      <dgm:spPr/>
      <dgm:t>
        <a:bodyPr/>
        <a:lstStyle/>
        <a:p>
          <a:r>
            <a:rPr lang="pt-PT" b="1" dirty="0" smtClean="0"/>
            <a:t>Participa na monitorização</a:t>
          </a:r>
          <a:endParaRPr lang="pt-PT" b="1" dirty="0"/>
        </a:p>
      </dgm:t>
    </dgm:pt>
    <dgm:pt modelId="{B26742DF-5220-4D2A-A978-8A73DFE7FD35}" type="parTrans" cxnId="{E7B6CFA4-F5F7-49C8-8511-8659CBCCDC04}">
      <dgm:prSet/>
      <dgm:spPr/>
      <dgm:t>
        <a:bodyPr/>
        <a:lstStyle/>
        <a:p>
          <a:endParaRPr lang="pt-PT" b="1"/>
        </a:p>
      </dgm:t>
    </dgm:pt>
    <dgm:pt modelId="{F73CC4B8-B4E5-41C0-BD56-011A422197DA}" type="sibTrans" cxnId="{E7B6CFA4-F5F7-49C8-8511-8659CBCCDC04}">
      <dgm:prSet/>
      <dgm:spPr/>
      <dgm:t>
        <a:bodyPr/>
        <a:lstStyle/>
        <a:p>
          <a:endParaRPr lang="pt-PT" b="1"/>
        </a:p>
      </dgm:t>
    </dgm:pt>
    <dgm:pt modelId="{0FE7F50C-12DD-48C9-A214-9758466BDC55}">
      <dgm:prSet phldrT="[Texto]"/>
      <dgm:spPr/>
      <dgm:t>
        <a:bodyPr/>
        <a:lstStyle/>
        <a:p>
          <a:r>
            <a:rPr lang="pt-PT" b="1" dirty="0" smtClean="0"/>
            <a:t>Participa no estabelecimento de contratos de aprendizagem</a:t>
          </a:r>
          <a:endParaRPr lang="pt-PT" b="1" dirty="0"/>
        </a:p>
      </dgm:t>
    </dgm:pt>
    <dgm:pt modelId="{E532E28D-068A-48B5-8588-04AD95E834B6}" type="parTrans" cxnId="{5BBEECCE-DD9C-427C-B326-19018D92481C}">
      <dgm:prSet/>
      <dgm:spPr/>
      <dgm:t>
        <a:bodyPr/>
        <a:lstStyle/>
        <a:p>
          <a:endParaRPr lang="pt-PT" b="1"/>
        </a:p>
      </dgm:t>
    </dgm:pt>
    <dgm:pt modelId="{F6C4611D-E3CE-48FE-890E-FB4E359BF8CD}" type="sibTrans" cxnId="{5BBEECCE-DD9C-427C-B326-19018D92481C}">
      <dgm:prSet/>
      <dgm:spPr/>
      <dgm:t>
        <a:bodyPr/>
        <a:lstStyle/>
        <a:p>
          <a:endParaRPr lang="pt-PT" b="1"/>
        </a:p>
      </dgm:t>
    </dgm:pt>
    <dgm:pt modelId="{4BAFD73A-FF7A-4C7D-951A-1C20CB94807E}" type="pres">
      <dgm:prSet presAssocID="{E65E0E88-7B89-4F74-8417-E6D1AEB01F2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69542D4-6F2C-4AEF-AD38-945B2836DEFD}" type="pres">
      <dgm:prSet presAssocID="{E65E0E88-7B89-4F74-8417-E6D1AEB01F29}" presName="matrix" presStyleCnt="0"/>
      <dgm:spPr/>
    </dgm:pt>
    <dgm:pt modelId="{0CF0DCCC-BBE5-4609-ACE7-FD5B2653D220}" type="pres">
      <dgm:prSet presAssocID="{E65E0E88-7B89-4F74-8417-E6D1AEB01F29}" presName="tile1" presStyleLbl="node1" presStyleIdx="0" presStyleCnt="4"/>
      <dgm:spPr/>
      <dgm:t>
        <a:bodyPr/>
        <a:lstStyle/>
        <a:p>
          <a:endParaRPr lang="pt-PT"/>
        </a:p>
      </dgm:t>
    </dgm:pt>
    <dgm:pt modelId="{9006B240-9C12-4C17-BEBD-C7232C315597}" type="pres">
      <dgm:prSet presAssocID="{E65E0E88-7B89-4F74-8417-E6D1AEB01F2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A143117-329C-4BA3-84D4-39EA022EAF30}" type="pres">
      <dgm:prSet presAssocID="{E65E0E88-7B89-4F74-8417-E6D1AEB01F29}" presName="tile2" presStyleLbl="node1" presStyleIdx="1" presStyleCnt="4"/>
      <dgm:spPr/>
      <dgm:t>
        <a:bodyPr/>
        <a:lstStyle/>
        <a:p>
          <a:endParaRPr lang="pt-PT"/>
        </a:p>
      </dgm:t>
    </dgm:pt>
    <dgm:pt modelId="{96BF702B-D436-4628-A211-714F2BBA361E}" type="pres">
      <dgm:prSet presAssocID="{E65E0E88-7B89-4F74-8417-E6D1AEB01F2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6585D8-DE3C-44AF-8169-41B7EC8E0969}" type="pres">
      <dgm:prSet presAssocID="{E65E0E88-7B89-4F74-8417-E6D1AEB01F29}" presName="tile3" presStyleLbl="node1" presStyleIdx="2" presStyleCnt="4"/>
      <dgm:spPr/>
      <dgm:t>
        <a:bodyPr/>
        <a:lstStyle/>
        <a:p>
          <a:endParaRPr lang="pt-PT"/>
        </a:p>
      </dgm:t>
    </dgm:pt>
    <dgm:pt modelId="{703CC4A0-E1AC-4C6B-BBE0-26A0267F32ED}" type="pres">
      <dgm:prSet presAssocID="{E65E0E88-7B89-4F74-8417-E6D1AEB01F2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142D00C-9C68-4A30-B697-AA5E5DA797CF}" type="pres">
      <dgm:prSet presAssocID="{E65E0E88-7B89-4F74-8417-E6D1AEB01F29}" presName="tile4" presStyleLbl="node1" presStyleIdx="3" presStyleCnt="4"/>
      <dgm:spPr/>
      <dgm:t>
        <a:bodyPr/>
        <a:lstStyle/>
        <a:p>
          <a:endParaRPr lang="pt-PT"/>
        </a:p>
      </dgm:t>
    </dgm:pt>
    <dgm:pt modelId="{0FA7D76B-F800-4571-9CCA-6F0FB1C06102}" type="pres">
      <dgm:prSet presAssocID="{E65E0E88-7B89-4F74-8417-E6D1AEB01F2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665E797-B1BA-4746-90AA-7206A38F2F79}" type="pres">
      <dgm:prSet presAssocID="{E65E0E88-7B89-4F74-8417-E6D1AEB01F2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pt-PT"/>
        </a:p>
      </dgm:t>
    </dgm:pt>
  </dgm:ptLst>
  <dgm:cxnLst>
    <dgm:cxn modelId="{2BB94077-7C0E-4A66-8CB8-DC50B0F6FA67}" srcId="{2152FB32-C0F5-480E-9866-3DD44D5DD5FE}" destId="{5FF057FC-B6B6-44AE-9F24-94FF02C13B6E}" srcOrd="1" destOrd="0" parTransId="{DF08CCB8-707F-417F-9A30-55E4ACD1BA47}" sibTransId="{67934704-DBF7-4078-B87A-6D488C3A122D}"/>
    <dgm:cxn modelId="{5E2BBB0B-5EA2-4A60-A5A4-9AF9E06BBD85}" type="presOf" srcId="{0FE7F50C-12DD-48C9-A214-9758466BDC55}" destId="{D142D00C-9C68-4A30-B697-AA5E5DA797CF}" srcOrd="0" destOrd="0" presId="urn:microsoft.com/office/officeart/2005/8/layout/matrix1"/>
    <dgm:cxn modelId="{61B95D0C-C90D-4F4F-A6AF-AFA3B678C3FE}" type="presOf" srcId="{5FF057FC-B6B6-44AE-9F24-94FF02C13B6E}" destId="{96BF702B-D436-4628-A211-714F2BBA361E}" srcOrd="1" destOrd="0" presId="urn:microsoft.com/office/officeart/2005/8/layout/matrix1"/>
    <dgm:cxn modelId="{E7B6CFA4-F5F7-49C8-8511-8659CBCCDC04}" srcId="{2152FB32-C0F5-480E-9866-3DD44D5DD5FE}" destId="{9DC00AE1-0894-43AF-871B-2A8C186A2B7A}" srcOrd="2" destOrd="0" parTransId="{B26742DF-5220-4D2A-A978-8A73DFE7FD35}" sibTransId="{F73CC4B8-B4E5-41C0-BD56-011A422197DA}"/>
    <dgm:cxn modelId="{6EDED120-3263-4375-B49A-6454B4AFB25E}" type="presOf" srcId="{0FE7F50C-12DD-48C9-A214-9758466BDC55}" destId="{0FA7D76B-F800-4571-9CCA-6F0FB1C06102}" srcOrd="1" destOrd="0" presId="urn:microsoft.com/office/officeart/2005/8/layout/matrix1"/>
    <dgm:cxn modelId="{A14970C6-9B87-41D4-A7CF-B87488FC25D7}" srcId="{2152FB32-C0F5-480E-9866-3DD44D5DD5FE}" destId="{BC39CCEE-00CB-4506-9F75-1929B669D4EC}" srcOrd="0" destOrd="0" parTransId="{4A9D428D-B170-4B32-A544-9D5E4FD473C3}" sibTransId="{41F3C517-E2D7-4AA2-83F9-F1C13EA05F14}"/>
    <dgm:cxn modelId="{3D8460F9-8126-41FE-A6B1-4CBDE8C22F34}" type="presOf" srcId="{2152FB32-C0F5-480E-9866-3DD44D5DD5FE}" destId="{C665E797-B1BA-4746-90AA-7206A38F2F79}" srcOrd="0" destOrd="0" presId="urn:microsoft.com/office/officeart/2005/8/layout/matrix1"/>
    <dgm:cxn modelId="{DF70B579-EE15-4D64-A839-F124B947D914}" type="presOf" srcId="{BC39CCEE-00CB-4506-9F75-1929B669D4EC}" destId="{0CF0DCCC-BBE5-4609-ACE7-FD5B2653D220}" srcOrd="0" destOrd="0" presId="urn:microsoft.com/office/officeart/2005/8/layout/matrix1"/>
    <dgm:cxn modelId="{39120B55-8635-4D79-8486-89CA15282345}" type="presOf" srcId="{9DC00AE1-0894-43AF-871B-2A8C186A2B7A}" destId="{703CC4A0-E1AC-4C6B-BBE0-26A0267F32ED}" srcOrd="1" destOrd="0" presId="urn:microsoft.com/office/officeart/2005/8/layout/matrix1"/>
    <dgm:cxn modelId="{5BBEECCE-DD9C-427C-B326-19018D92481C}" srcId="{2152FB32-C0F5-480E-9866-3DD44D5DD5FE}" destId="{0FE7F50C-12DD-48C9-A214-9758466BDC55}" srcOrd="3" destOrd="0" parTransId="{E532E28D-068A-48B5-8588-04AD95E834B6}" sibTransId="{F6C4611D-E3CE-48FE-890E-FB4E359BF8CD}"/>
    <dgm:cxn modelId="{7A2570B1-46E5-4E36-9C6B-15FC33958202}" type="presOf" srcId="{9DC00AE1-0894-43AF-871B-2A8C186A2B7A}" destId="{046585D8-DE3C-44AF-8169-41B7EC8E0969}" srcOrd="0" destOrd="0" presId="urn:microsoft.com/office/officeart/2005/8/layout/matrix1"/>
    <dgm:cxn modelId="{6C3ACE7F-1F83-4614-B300-E917ECF85609}" srcId="{E65E0E88-7B89-4F74-8417-E6D1AEB01F29}" destId="{2152FB32-C0F5-480E-9866-3DD44D5DD5FE}" srcOrd="0" destOrd="0" parTransId="{B63A525C-4F3D-42C1-A2CD-5DED6CA6361E}" sibTransId="{A1E8C826-C50E-4465-85AD-3F0C55D53A27}"/>
    <dgm:cxn modelId="{A117CB83-C3C6-4F51-925A-9E4043850AF2}" type="presOf" srcId="{E65E0E88-7B89-4F74-8417-E6D1AEB01F29}" destId="{4BAFD73A-FF7A-4C7D-951A-1C20CB94807E}" srcOrd="0" destOrd="0" presId="urn:microsoft.com/office/officeart/2005/8/layout/matrix1"/>
    <dgm:cxn modelId="{C9D3C7FB-FA6E-4F01-A916-0E4E31D5A1BF}" type="presOf" srcId="{5FF057FC-B6B6-44AE-9F24-94FF02C13B6E}" destId="{3A143117-329C-4BA3-84D4-39EA022EAF30}" srcOrd="0" destOrd="0" presId="urn:microsoft.com/office/officeart/2005/8/layout/matrix1"/>
    <dgm:cxn modelId="{16A18F1F-D4D4-4C18-9D2C-BFF34118BD0A}" type="presOf" srcId="{BC39CCEE-00CB-4506-9F75-1929B669D4EC}" destId="{9006B240-9C12-4C17-BEBD-C7232C315597}" srcOrd="1" destOrd="0" presId="urn:microsoft.com/office/officeart/2005/8/layout/matrix1"/>
    <dgm:cxn modelId="{0E797ADF-219F-461E-9990-104C7023F7C6}" type="presParOf" srcId="{4BAFD73A-FF7A-4C7D-951A-1C20CB94807E}" destId="{369542D4-6F2C-4AEF-AD38-945B2836DEFD}" srcOrd="0" destOrd="0" presId="urn:microsoft.com/office/officeart/2005/8/layout/matrix1"/>
    <dgm:cxn modelId="{F51E19FC-ECBC-474C-8BFB-3D045913F7AD}" type="presParOf" srcId="{369542D4-6F2C-4AEF-AD38-945B2836DEFD}" destId="{0CF0DCCC-BBE5-4609-ACE7-FD5B2653D220}" srcOrd="0" destOrd="0" presId="urn:microsoft.com/office/officeart/2005/8/layout/matrix1"/>
    <dgm:cxn modelId="{FD495926-AC82-48EB-BF9B-BBE0439A9BF1}" type="presParOf" srcId="{369542D4-6F2C-4AEF-AD38-945B2836DEFD}" destId="{9006B240-9C12-4C17-BEBD-C7232C315597}" srcOrd="1" destOrd="0" presId="urn:microsoft.com/office/officeart/2005/8/layout/matrix1"/>
    <dgm:cxn modelId="{29606A01-2DF8-4C62-AAF9-1B1B3C4AE579}" type="presParOf" srcId="{369542D4-6F2C-4AEF-AD38-945B2836DEFD}" destId="{3A143117-329C-4BA3-84D4-39EA022EAF30}" srcOrd="2" destOrd="0" presId="urn:microsoft.com/office/officeart/2005/8/layout/matrix1"/>
    <dgm:cxn modelId="{EABEC14D-8457-41CD-8CBC-826A2DFBB53C}" type="presParOf" srcId="{369542D4-6F2C-4AEF-AD38-945B2836DEFD}" destId="{96BF702B-D436-4628-A211-714F2BBA361E}" srcOrd="3" destOrd="0" presId="urn:microsoft.com/office/officeart/2005/8/layout/matrix1"/>
    <dgm:cxn modelId="{ACE540F6-8CF7-4643-AED1-D1C6AE4E8310}" type="presParOf" srcId="{369542D4-6F2C-4AEF-AD38-945B2836DEFD}" destId="{046585D8-DE3C-44AF-8169-41B7EC8E0969}" srcOrd="4" destOrd="0" presId="urn:microsoft.com/office/officeart/2005/8/layout/matrix1"/>
    <dgm:cxn modelId="{9258C415-6F35-4B6D-826C-9DDD34D7302D}" type="presParOf" srcId="{369542D4-6F2C-4AEF-AD38-945B2836DEFD}" destId="{703CC4A0-E1AC-4C6B-BBE0-26A0267F32ED}" srcOrd="5" destOrd="0" presId="urn:microsoft.com/office/officeart/2005/8/layout/matrix1"/>
    <dgm:cxn modelId="{97B7B062-8117-40AF-BBFC-49F345A533B3}" type="presParOf" srcId="{369542D4-6F2C-4AEF-AD38-945B2836DEFD}" destId="{D142D00C-9C68-4A30-B697-AA5E5DA797CF}" srcOrd="6" destOrd="0" presId="urn:microsoft.com/office/officeart/2005/8/layout/matrix1"/>
    <dgm:cxn modelId="{ED98FDA7-E171-48FD-823B-70FA523CCADF}" type="presParOf" srcId="{369542D4-6F2C-4AEF-AD38-945B2836DEFD}" destId="{0FA7D76B-F800-4571-9CCA-6F0FB1C06102}" srcOrd="7" destOrd="0" presId="urn:microsoft.com/office/officeart/2005/8/layout/matrix1"/>
    <dgm:cxn modelId="{CA3F4681-EE0A-4CD4-8FC3-3202280B340D}" type="presParOf" srcId="{4BAFD73A-FF7A-4C7D-951A-1C20CB94807E}" destId="{C665E797-B1BA-4746-90AA-7206A38F2F7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77B165-4528-42EF-AB55-6342FD39784B}" type="doc">
      <dgm:prSet loTypeId="urn:microsoft.com/office/officeart/2005/8/layout/venn1" loCatId="relationship" qsTypeId="urn:microsoft.com/office/officeart/2005/8/quickstyle/3d1" qsCatId="3D" csTypeId="urn:microsoft.com/office/officeart/2005/8/colors/colorful1#1" csCatId="colorful" phldr="1"/>
      <dgm:spPr/>
    </dgm:pt>
    <dgm:pt modelId="{555A4703-64D8-40F5-9EA6-F78EB5780BFE}">
      <dgm:prSet phldrT="[Texto]" custT="1"/>
      <dgm:spPr/>
      <dgm:t>
        <a:bodyPr/>
        <a:lstStyle/>
        <a:p>
          <a:r>
            <a:rPr lang="pt-PT" sz="4000" dirty="0" smtClean="0"/>
            <a:t>7.º D</a:t>
          </a:r>
          <a:endParaRPr lang="pt-PT" sz="4000" dirty="0"/>
        </a:p>
      </dgm:t>
    </dgm:pt>
    <dgm:pt modelId="{AA2F4E46-80DB-4CCF-9F09-685CA2E83BE0}" type="parTrans" cxnId="{2BBCD0DA-8247-40F3-AB3C-BEB720E68FEA}">
      <dgm:prSet/>
      <dgm:spPr/>
      <dgm:t>
        <a:bodyPr/>
        <a:lstStyle/>
        <a:p>
          <a:endParaRPr lang="pt-PT"/>
        </a:p>
      </dgm:t>
    </dgm:pt>
    <dgm:pt modelId="{E3000F7C-2974-4069-B1E0-A63BAC373F72}" type="sibTrans" cxnId="{2BBCD0DA-8247-40F3-AB3C-BEB720E68FEA}">
      <dgm:prSet/>
      <dgm:spPr/>
      <dgm:t>
        <a:bodyPr/>
        <a:lstStyle/>
        <a:p>
          <a:endParaRPr lang="pt-PT"/>
        </a:p>
      </dgm:t>
    </dgm:pt>
    <dgm:pt modelId="{04BBB1AE-9E63-499D-91AB-EC9EEB1D42B1}">
      <dgm:prSet phldrT="[Texto]" custT="1"/>
      <dgm:spPr/>
      <dgm:t>
        <a:bodyPr/>
        <a:lstStyle/>
        <a:p>
          <a:r>
            <a:rPr lang="pt-PT" sz="4000" dirty="0" smtClean="0"/>
            <a:t>7.ºE</a:t>
          </a:r>
          <a:endParaRPr lang="pt-PT" sz="4000" dirty="0"/>
        </a:p>
      </dgm:t>
    </dgm:pt>
    <dgm:pt modelId="{46601C07-6C39-4E4C-A636-06F243AFF4F8}" type="parTrans" cxnId="{381714D1-44CD-4613-8F2B-ED8B4C5E9D63}">
      <dgm:prSet/>
      <dgm:spPr/>
      <dgm:t>
        <a:bodyPr/>
        <a:lstStyle/>
        <a:p>
          <a:endParaRPr lang="pt-PT"/>
        </a:p>
      </dgm:t>
    </dgm:pt>
    <dgm:pt modelId="{9D7A15EF-A739-4B94-9B41-183772F11071}" type="sibTrans" cxnId="{381714D1-44CD-4613-8F2B-ED8B4C5E9D63}">
      <dgm:prSet/>
      <dgm:spPr/>
      <dgm:t>
        <a:bodyPr/>
        <a:lstStyle/>
        <a:p>
          <a:endParaRPr lang="pt-PT"/>
        </a:p>
      </dgm:t>
    </dgm:pt>
    <dgm:pt modelId="{3A6402AA-A904-4BD6-A5ED-E279F5E884B2}" type="pres">
      <dgm:prSet presAssocID="{7E77B165-4528-42EF-AB55-6342FD39784B}" presName="compositeShape" presStyleCnt="0">
        <dgm:presLayoutVars>
          <dgm:chMax val="7"/>
          <dgm:dir/>
          <dgm:resizeHandles val="exact"/>
        </dgm:presLayoutVars>
      </dgm:prSet>
      <dgm:spPr/>
    </dgm:pt>
    <dgm:pt modelId="{2EE3E510-5127-41AC-A97F-DE47585BAF10}" type="pres">
      <dgm:prSet presAssocID="{555A4703-64D8-40F5-9EA6-F78EB5780BFE}" presName="circ1" presStyleLbl="vennNode1" presStyleIdx="0" presStyleCnt="2"/>
      <dgm:spPr/>
      <dgm:t>
        <a:bodyPr/>
        <a:lstStyle/>
        <a:p>
          <a:endParaRPr lang="pt-PT"/>
        </a:p>
      </dgm:t>
    </dgm:pt>
    <dgm:pt modelId="{F61A8AEC-A048-4805-89FC-7381A397CBD0}" type="pres">
      <dgm:prSet presAssocID="{555A4703-64D8-40F5-9EA6-F78EB5780BF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C41A89B-4E82-4CE9-80BD-24C1791ABA6F}" type="pres">
      <dgm:prSet presAssocID="{04BBB1AE-9E63-499D-91AB-EC9EEB1D42B1}" presName="circ2" presStyleLbl="vennNode1" presStyleIdx="1" presStyleCnt="2" custScaleX="99011" custLinFactNeighborX="-7325" custLinFactNeighborY="104"/>
      <dgm:spPr/>
      <dgm:t>
        <a:bodyPr/>
        <a:lstStyle/>
        <a:p>
          <a:endParaRPr lang="pt-PT"/>
        </a:p>
      </dgm:t>
    </dgm:pt>
    <dgm:pt modelId="{C6F7A299-712B-4992-B203-B804D66AD798}" type="pres">
      <dgm:prSet presAssocID="{04BBB1AE-9E63-499D-91AB-EC9EEB1D42B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039DD42F-DF54-4E16-A91E-B842A6DA0D36}" type="presOf" srcId="{04BBB1AE-9E63-499D-91AB-EC9EEB1D42B1}" destId="{C6F7A299-712B-4992-B203-B804D66AD798}" srcOrd="1" destOrd="0" presId="urn:microsoft.com/office/officeart/2005/8/layout/venn1"/>
    <dgm:cxn modelId="{89879BFA-5F00-4F5F-A061-EF11D8768A75}" type="presOf" srcId="{7E77B165-4528-42EF-AB55-6342FD39784B}" destId="{3A6402AA-A904-4BD6-A5ED-E279F5E884B2}" srcOrd="0" destOrd="0" presId="urn:microsoft.com/office/officeart/2005/8/layout/venn1"/>
    <dgm:cxn modelId="{C1481908-E105-42B1-9D0E-78169D76499A}" type="presOf" srcId="{04BBB1AE-9E63-499D-91AB-EC9EEB1D42B1}" destId="{6C41A89B-4E82-4CE9-80BD-24C1791ABA6F}" srcOrd="0" destOrd="0" presId="urn:microsoft.com/office/officeart/2005/8/layout/venn1"/>
    <dgm:cxn modelId="{C44D1EE4-0D34-4EF8-BB75-E11801E1794E}" type="presOf" srcId="{555A4703-64D8-40F5-9EA6-F78EB5780BFE}" destId="{2EE3E510-5127-41AC-A97F-DE47585BAF10}" srcOrd="0" destOrd="0" presId="urn:microsoft.com/office/officeart/2005/8/layout/venn1"/>
    <dgm:cxn modelId="{B78739EA-3FB5-4543-A83F-213615DCDEF8}" type="presOf" srcId="{555A4703-64D8-40F5-9EA6-F78EB5780BFE}" destId="{F61A8AEC-A048-4805-89FC-7381A397CBD0}" srcOrd="1" destOrd="0" presId="urn:microsoft.com/office/officeart/2005/8/layout/venn1"/>
    <dgm:cxn modelId="{381714D1-44CD-4613-8F2B-ED8B4C5E9D63}" srcId="{7E77B165-4528-42EF-AB55-6342FD39784B}" destId="{04BBB1AE-9E63-499D-91AB-EC9EEB1D42B1}" srcOrd="1" destOrd="0" parTransId="{46601C07-6C39-4E4C-A636-06F243AFF4F8}" sibTransId="{9D7A15EF-A739-4B94-9B41-183772F11071}"/>
    <dgm:cxn modelId="{2BBCD0DA-8247-40F3-AB3C-BEB720E68FEA}" srcId="{7E77B165-4528-42EF-AB55-6342FD39784B}" destId="{555A4703-64D8-40F5-9EA6-F78EB5780BFE}" srcOrd="0" destOrd="0" parTransId="{AA2F4E46-80DB-4CCF-9F09-685CA2E83BE0}" sibTransId="{E3000F7C-2974-4069-B1E0-A63BAC373F72}"/>
    <dgm:cxn modelId="{524409A5-49A1-4240-962D-C656D731020F}" type="presParOf" srcId="{3A6402AA-A904-4BD6-A5ED-E279F5E884B2}" destId="{2EE3E510-5127-41AC-A97F-DE47585BAF10}" srcOrd="0" destOrd="0" presId="urn:microsoft.com/office/officeart/2005/8/layout/venn1"/>
    <dgm:cxn modelId="{877F6952-314F-4764-8041-01B07C71F340}" type="presParOf" srcId="{3A6402AA-A904-4BD6-A5ED-E279F5E884B2}" destId="{F61A8AEC-A048-4805-89FC-7381A397CBD0}" srcOrd="1" destOrd="0" presId="urn:microsoft.com/office/officeart/2005/8/layout/venn1"/>
    <dgm:cxn modelId="{6E30B591-3D75-4FDF-AAD3-C35AF43D0A56}" type="presParOf" srcId="{3A6402AA-A904-4BD6-A5ED-E279F5E884B2}" destId="{6C41A89B-4E82-4CE9-80BD-24C1791ABA6F}" srcOrd="2" destOrd="0" presId="urn:microsoft.com/office/officeart/2005/8/layout/venn1"/>
    <dgm:cxn modelId="{29FC7E31-789C-4971-BC07-C555AB71E08F}" type="presParOf" srcId="{3A6402AA-A904-4BD6-A5ED-E279F5E884B2}" destId="{C6F7A299-712B-4992-B203-B804D66AD79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77B165-4528-42EF-AB55-6342FD39784B}" type="doc">
      <dgm:prSet loTypeId="urn:microsoft.com/office/officeart/2005/8/layout/venn1" loCatId="relationship" qsTypeId="urn:microsoft.com/office/officeart/2005/8/quickstyle/3d1" qsCatId="3D" csTypeId="urn:microsoft.com/office/officeart/2005/8/colors/colorful5" csCatId="colorful" phldr="1"/>
      <dgm:spPr/>
    </dgm:pt>
    <dgm:pt modelId="{555A4703-64D8-40F5-9EA6-F78EB5780BFE}">
      <dgm:prSet phldrT="[Texto]" custT="1"/>
      <dgm:spPr/>
      <dgm:t>
        <a:bodyPr/>
        <a:lstStyle/>
        <a:p>
          <a:r>
            <a:rPr lang="pt-PT" sz="4000" dirty="0" smtClean="0"/>
            <a:t>8.º B</a:t>
          </a:r>
          <a:endParaRPr lang="pt-PT" sz="4000" dirty="0"/>
        </a:p>
      </dgm:t>
    </dgm:pt>
    <dgm:pt modelId="{AA2F4E46-80DB-4CCF-9F09-685CA2E83BE0}" type="parTrans" cxnId="{2BBCD0DA-8247-40F3-AB3C-BEB720E68FEA}">
      <dgm:prSet/>
      <dgm:spPr/>
      <dgm:t>
        <a:bodyPr/>
        <a:lstStyle/>
        <a:p>
          <a:endParaRPr lang="pt-PT"/>
        </a:p>
      </dgm:t>
    </dgm:pt>
    <dgm:pt modelId="{E3000F7C-2974-4069-B1E0-A63BAC373F72}" type="sibTrans" cxnId="{2BBCD0DA-8247-40F3-AB3C-BEB720E68FEA}">
      <dgm:prSet/>
      <dgm:spPr/>
      <dgm:t>
        <a:bodyPr/>
        <a:lstStyle/>
        <a:p>
          <a:endParaRPr lang="pt-PT"/>
        </a:p>
      </dgm:t>
    </dgm:pt>
    <dgm:pt modelId="{04BBB1AE-9E63-499D-91AB-EC9EEB1D42B1}">
      <dgm:prSet phldrT="[Texto]" custT="1"/>
      <dgm:spPr/>
      <dgm:t>
        <a:bodyPr/>
        <a:lstStyle/>
        <a:p>
          <a:r>
            <a:rPr lang="pt-PT" sz="4000" dirty="0" smtClean="0"/>
            <a:t>8.ºC</a:t>
          </a:r>
          <a:endParaRPr lang="pt-PT" sz="4000" dirty="0"/>
        </a:p>
      </dgm:t>
    </dgm:pt>
    <dgm:pt modelId="{46601C07-6C39-4E4C-A636-06F243AFF4F8}" type="parTrans" cxnId="{381714D1-44CD-4613-8F2B-ED8B4C5E9D63}">
      <dgm:prSet/>
      <dgm:spPr/>
      <dgm:t>
        <a:bodyPr/>
        <a:lstStyle/>
        <a:p>
          <a:endParaRPr lang="pt-PT"/>
        </a:p>
      </dgm:t>
    </dgm:pt>
    <dgm:pt modelId="{9D7A15EF-A739-4B94-9B41-183772F11071}" type="sibTrans" cxnId="{381714D1-44CD-4613-8F2B-ED8B4C5E9D63}">
      <dgm:prSet/>
      <dgm:spPr/>
      <dgm:t>
        <a:bodyPr/>
        <a:lstStyle/>
        <a:p>
          <a:endParaRPr lang="pt-PT"/>
        </a:p>
      </dgm:t>
    </dgm:pt>
    <dgm:pt modelId="{3A6402AA-A904-4BD6-A5ED-E279F5E884B2}" type="pres">
      <dgm:prSet presAssocID="{7E77B165-4528-42EF-AB55-6342FD39784B}" presName="compositeShape" presStyleCnt="0">
        <dgm:presLayoutVars>
          <dgm:chMax val="7"/>
          <dgm:dir/>
          <dgm:resizeHandles val="exact"/>
        </dgm:presLayoutVars>
      </dgm:prSet>
      <dgm:spPr/>
    </dgm:pt>
    <dgm:pt modelId="{2EE3E510-5127-41AC-A97F-DE47585BAF10}" type="pres">
      <dgm:prSet presAssocID="{555A4703-64D8-40F5-9EA6-F78EB5780BFE}" presName="circ1" presStyleLbl="vennNode1" presStyleIdx="0" presStyleCnt="2" custLinFactNeighborX="9497" custLinFactNeighborY="577"/>
      <dgm:spPr/>
      <dgm:t>
        <a:bodyPr/>
        <a:lstStyle/>
        <a:p>
          <a:endParaRPr lang="pt-PT"/>
        </a:p>
      </dgm:t>
    </dgm:pt>
    <dgm:pt modelId="{F61A8AEC-A048-4805-89FC-7381A397CBD0}" type="pres">
      <dgm:prSet presAssocID="{555A4703-64D8-40F5-9EA6-F78EB5780BF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C41A89B-4E82-4CE9-80BD-24C1791ABA6F}" type="pres">
      <dgm:prSet presAssocID="{04BBB1AE-9E63-499D-91AB-EC9EEB1D42B1}" presName="circ2" presStyleLbl="vennNode1" presStyleIdx="1" presStyleCnt="2" custScaleX="99011" custLinFactNeighborX="748" custLinFactNeighborY="104"/>
      <dgm:spPr/>
      <dgm:t>
        <a:bodyPr/>
        <a:lstStyle/>
        <a:p>
          <a:endParaRPr lang="pt-PT"/>
        </a:p>
      </dgm:t>
    </dgm:pt>
    <dgm:pt modelId="{C6F7A299-712B-4992-B203-B804D66AD798}" type="pres">
      <dgm:prSet presAssocID="{04BBB1AE-9E63-499D-91AB-EC9EEB1D42B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5F43BC9-D425-406D-B122-CC9F40BEC6AB}" type="presOf" srcId="{04BBB1AE-9E63-499D-91AB-EC9EEB1D42B1}" destId="{C6F7A299-712B-4992-B203-B804D66AD798}" srcOrd="1" destOrd="0" presId="urn:microsoft.com/office/officeart/2005/8/layout/venn1"/>
    <dgm:cxn modelId="{76E78CC1-45CE-482E-A48C-F6051B4D8CD8}" type="presOf" srcId="{04BBB1AE-9E63-499D-91AB-EC9EEB1D42B1}" destId="{6C41A89B-4E82-4CE9-80BD-24C1791ABA6F}" srcOrd="0" destOrd="0" presId="urn:microsoft.com/office/officeart/2005/8/layout/venn1"/>
    <dgm:cxn modelId="{24569B25-5A6C-47F3-9C36-CA72EAF122AE}" type="presOf" srcId="{7E77B165-4528-42EF-AB55-6342FD39784B}" destId="{3A6402AA-A904-4BD6-A5ED-E279F5E884B2}" srcOrd="0" destOrd="0" presId="urn:microsoft.com/office/officeart/2005/8/layout/venn1"/>
    <dgm:cxn modelId="{1FEBD9E1-A180-4471-BEE1-DB9F98598468}" type="presOf" srcId="{555A4703-64D8-40F5-9EA6-F78EB5780BFE}" destId="{2EE3E510-5127-41AC-A97F-DE47585BAF10}" srcOrd="0" destOrd="0" presId="urn:microsoft.com/office/officeart/2005/8/layout/venn1"/>
    <dgm:cxn modelId="{381714D1-44CD-4613-8F2B-ED8B4C5E9D63}" srcId="{7E77B165-4528-42EF-AB55-6342FD39784B}" destId="{04BBB1AE-9E63-499D-91AB-EC9EEB1D42B1}" srcOrd="1" destOrd="0" parTransId="{46601C07-6C39-4E4C-A636-06F243AFF4F8}" sibTransId="{9D7A15EF-A739-4B94-9B41-183772F11071}"/>
    <dgm:cxn modelId="{3925958C-4460-4F68-82CC-2B0B9DE10E0B}" type="presOf" srcId="{555A4703-64D8-40F5-9EA6-F78EB5780BFE}" destId="{F61A8AEC-A048-4805-89FC-7381A397CBD0}" srcOrd="1" destOrd="0" presId="urn:microsoft.com/office/officeart/2005/8/layout/venn1"/>
    <dgm:cxn modelId="{2BBCD0DA-8247-40F3-AB3C-BEB720E68FEA}" srcId="{7E77B165-4528-42EF-AB55-6342FD39784B}" destId="{555A4703-64D8-40F5-9EA6-F78EB5780BFE}" srcOrd="0" destOrd="0" parTransId="{AA2F4E46-80DB-4CCF-9F09-685CA2E83BE0}" sibTransId="{E3000F7C-2974-4069-B1E0-A63BAC373F72}"/>
    <dgm:cxn modelId="{7B338821-7BE9-44FC-A849-389FDF79978C}" type="presParOf" srcId="{3A6402AA-A904-4BD6-A5ED-E279F5E884B2}" destId="{2EE3E510-5127-41AC-A97F-DE47585BAF10}" srcOrd="0" destOrd="0" presId="urn:microsoft.com/office/officeart/2005/8/layout/venn1"/>
    <dgm:cxn modelId="{7DB9D140-8B2B-4A11-A6A0-0BC8A82FA29A}" type="presParOf" srcId="{3A6402AA-A904-4BD6-A5ED-E279F5E884B2}" destId="{F61A8AEC-A048-4805-89FC-7381A397CBD0}" srcOrd="1" destOrd="0" presId="urn:microsoft.com/office/officeart/2005/8/layout/venn1"/>
    <dgm:cxn modelId="{5A52E00C-6B0D-40EB-AFBB-F8603286E180}" type="presParOf" srcId="{3A6402AA-A904-4BD6-A5ED-E279F5E884B2}" destId="{6C41A89B-4E82-4CE9-80BD-24C1791ABA6F}" srcOrd="2" destOrd="0" presId="urn:microsoft.com/office/officeart/2005/8/layout/venn1"/>
    <dgm:cxn modelId="{76638904-BC55-4776-A234-469ED22DAD8C}" type="presParOf" srcId="{3A6402AA-A904-4BD6-A5ED-E279F5E884B2}" destId="{C6F7A299-712B-4992-B203-B804D66AD79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1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7.º C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7.º F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Helga Serra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H504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Irina Maia 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CDCA0576-845B-4255-B2BC-70FF8FD38F39}" type="presOf" srcId="{55CC8348-3BA1-4BD2-9853-F45C2856F8CE}" destId="{8552C34E-B12E-4197-B227-06606028BD4D}" srcOrd="0" destOrd="0" presId="urn:microsoft.com/office/officeart/2005/8/layout/default#1"/>
    <dgm:cxn modelId="{18740B6D-66F8-4890-9E20-A4238467DA37}" type="presOf" srcId="{CD4A0CBA-6A53-4D5B-8873-6F526E45032A}" destId="{2437B542-2762-4481-8F40-62D0E307A849}" srcOrd="0" destOrd="0" presId="urn:microsoft.com/office/officeart/2005/8/layout/default#1"/>
    <dgm:cxn modelId="{7D8BAC4B-D45C-469C-9EAD-840CE2AC9783}" type="presOf" srcId="{3237D85A-CBAB-4EE1-8E71-79FDC5BBF37C}" destId="{23C9DD52-D6C9-4662-9F4F-67599DBD92F9}" srcOrd="0" destOrd="0" presId="urn:microsoft.com/office/officeart/2005/8/layout/default#1"/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C5A0423B-50DC-4213-ABF5-6B721514C14F}" type="presOf" srcId="{C10255EC-1666-4F38-9626-E2FBE09D24F2}" destId="{FF4A05B9-8BE8-445D-9E36-C5605C888DD6}" srcOrd="0" destOrd="0" presId="urn:microsoft.com/office/officeart/2005/8/layout/default#1"/>
    <dgm:cxn modelId="{2EAC1737-8438-4F33-BBA1-FE3E28D57A43}" type="presOf" srcId="{49AB1AD1-2F69-4F03-AA46-DD8EF10EA4C4}" destId="{3CDDDF39-489A-4CE1-9B12-DE2DE3DA189D}" srcOrd="0" destOrd="0" presId="urn:microsoft.com/office/officeart/2005/8/layout/default#1"/>
    <dgm:cxn modelId="{9D11520D-7CE8-4031-8123-EF5B839303E0}" type="presOf" srcId="{D3C76AE5-41B9-45F3-B3A7-36DF65D030B1}" destId="{5C95C8DD-7885-4E21-A158-CD3B5146030F}" srcOrd="0" destOrd="0" presId="urn:microsoft.com/office/officeart/2005/8/layout/default#1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093D7377-6743-49A2-9613-5C688E70BB84}" type="presParOf" srcId="{8552C34E-B12E-4197-B227-06606028BD4D}" destId="{5C95C8DD-7885-4E21-A158-CD3B5146030F}" srcOrd="0" destOrd="0" presId="urn:microsoft.com/office/officeart/2005/8/layout/default#1"/>
    <dgm:cxn modelId="{CD6073B4-A311-4C93-8754-EED67996D0F4}" type="presParOf" srcId="{8552C34E-B12E-4197-B227-06606028BD4D}" destId="{4AD010D5-D648-43F3-BCFF-DC7D75C82E8E}" srcOrd="1" destOrd="0" presId="urn:microsoft.com/office/officeart/2005/8/layout/default#1"/>
    <dgm:cxn modelId="{AA4A2A5E-B6DF-43D4-96EF-6C89BD5B846F}" type="presParOf" srcId="{8552C34E-B12E-4197-B227-06606028BD4D}" destId="{3CDDDF39-489A-4CE1-9B12-DE2DE3DA189D}" srcOrd="2" destOrd="0" presId="urn:microsoft.com/office/officeart/2005/8/layout/default#1"/>
    <dgm:cxn modelId="{7457C7F8-3E2C-4F26-BD51-3AF011EC5739}" type="presParOf" srcId="{8552C34E-B12E-4197-B227-06606028BD4D}" destId="{26566322-378F-403B-945D-832096BC5214}" srcOrd="3" destOrd="0" presId="urn:microsoft.com/office/officeart/2005/8/layout/default#1"/>
    <dgm:cxn modelId="{F327F952-66EB-4635-B4AB-8D3E37DC89AD}" type="presParOf" srcId="{8552C34E-B12E-4197-B227-06606028BD4D}" destId="{FF4A05B9-8BE8-445D-9E36-C5605C888DD6}" srcOrd="4" destOrd="0" presId="urn:microsoft.com/office/officeart/2005/8/layout/default#1"/>
    <dgm:cxn modelId="{7C23556D-C482-4C8E-8878-C272A5292677}" type="presParOf" srcId="{8552C34E-B12E-4197-B227-06606028BD4D}" destId="{109277DD-B3F4-40D4-B2B4-50063441F24D}" srcOrd="5" destOrd="0" presId="urn:microsoft.com/office/officeart/2005/8/layout/default#1"/>
    <dgm:cxn modelId="{1A3D4A34-0243-4D9E-BEF3-7701DD9505D0}" type="presParOf" srcId="{8552C34E-B12E-4197-B227-06606028BD4D}" destId="{23C9DD52-D6C9-4662-9F4F-67599DBD92F9}" srcOrd="6" destOrd="0" presId="urn:microsoft.com/office/officeart/2005/8/layout/default#1"/>
    <dgm:cxn modelId="{5EB73072-BBA5-4A9B-B8DA-2C40F3898AE5}" type="presParOf" srcId="{8552C34E-B12E-4197-B227-06606028BD4D}" destId="{049C89BD-1D30-4E17-894C-92FDB9A65FBB}" srcOrd="7" destOrd="0" presId="urn:microsoft.com/office/officeart/2005/8/layout/default#1"/>
    <dgm:cxn modelId="{E70FF865-2FF2-4739-9632-2D5A4587D93E}" type="presParOf" srcId="{8552C34E-B12E-4197-B227-06606028BD4D}" destId="{2437B542-2762-4481-8F40-62D0E307A849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7.º C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7.º F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Olga Correia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Paula Silvestre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Marlene Veloso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A957CEB1-FCA3-407E-A167-4A2ECBD1FEE1}" type="presOf" srcId="{55CC8348-3BA1-4BD2-9853-F45C2856F8CE}" destId="{8552C34E-B12E-4197-B227-06606028BD4D}" srcOrd="0" destOrd="0" presId="urn:microsoft.com/office/officeart/2005/8/layout/default#2"/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EBFA9F78-6668-48EB-8DF5-4D156C63BE53}" type="presOf" srcId="{CD4A0CBA-6A53-4D5B-8873-6F526E45032A}" destId="{2437B542-2762-4481-8F40-62D0E307A849}" srcOrd="0" destOrd="0" presId="urn:microsoft.com/office/officeart/2005/8/layout/default#2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105C5F2B-69E9-4362-85C6-0ED8900658BE}" type="presOf" srcId="{D3C76AE5-41B9-45F3-B3A7-36DF65D030B1}" destId="{5C95C8DD-7885-4E21-A158-CD3B5146030F}" srcOrd="0" destOrd="0" presId="urn:microsoft.com/office/officeart/2005/8/layout/default#2"/>
    <dgm:cxn modelId="{D1E8C6A5-D822-4373-A0DF-E7EE6A5C0563}" type="presOf" srcId="{3237D85A-CBAB-4EE1-8E71-79FDC5BBF37C}" destId="{23C9DD52-D6C9-4662-9F4F-67599DBD92F9}" srcOrd="0" destOrd="0" presId="urn:microsoft.com/office/officeart/2005/8/layout/default#2"/>
    <dgm:cxn modelId="{75C0ADB9-20EE-410D-9986-FCE1AFCC3BB9}" type="presOf" srcId="{C10255EC-1666-4F38-9626-E2FBE09D24F2}" destId="{FF4A05B9-8BE8-445D-9E36-C5605C888DD6}" srcOrd="0" destOrd="0" presId="urn:microsoft.com/office/officeart/2005/8/layout/default#2"/>
    <dgm:cxn modelId="{7B3C25FB-C659-4A67-802D-B1FD5F23A7C7}" type="presOf" srcId="{49AB1AD1-2F69-4F03-AA46-DD8EF10EA4C4}" destId="{3CDDDF39-489A-4CE1-9B12-DE2DE3DA189D}" srcOrd="0" destOrd="0" presId="urn:microsoft.com/office/officeart/2005/8/layout/default#2"/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BED2B680-15FF-4089-A1D6-8D6601E63C11}" type="presParOf" srcId="{8552C34E-B12E-4197-B227-06606028BD4D}" destId="{5C95C8DD-7885-4E21-A158-CD3B5146030F}" srcOrd="0" destOrd="0" presId="urn:microsoft.com/office/officeart/2005/8/layout/default#2"/>
    <dgm:cxn modelId="{4ABD9E12-219B-45C3-9BC7-0F8F7E97AE7F}" type="presParOf" srcId="{8552C34E-B12E-4197-B227-06606028BD4D}" destId="{4AD010D5-D648-43F3-BCFF-DC7D75C82E8E}" srcOrd="1" destOrd="0" presId="urn:microsoft.com/office/officeart/2005/8/layout/default#2"/>
    <dgm:cxn modelId="{F4464A9F-ABB7-48CA-97C8-1EDBF507A8A1}" type="presParOf" srcId="{8552C34E-B12E-4197-B227-06606028BD4D}" destId="{3CDDDF39-489A-4CE1-9B12-DE2DE3DA189D}" srcOrd="2" destOrd="0" presId="urn:microsoft.com/office/officeart/2005/8/layout/default#2"/>
    <dgm:cxn modelId="{781AF315-56B6-4B12-B4D3-C56A84AF815B}" type="presParOf" srcId="{8552C34E-B12E-4197-B227-06606028BD4D}" destId="{26566322-378F-403B-945D-832096BC5214}" srcOrd="3" destOrd="0" presId="urn:microsoft.com/office/officeart/2005/8/layout/default#2"/>
    <dgm:cxn modelId="{6341CC7A-53DD-462C-9D86-C9B24A0FEA2F}" type="presParOf" srcId="{8552C34E-B12E-4197-B227-06606028BD4D}" destId="{FF4A05B9-8BE8-445D-9E36-C5605C888DD6}" srcOrd="4" destOrd="0" presId="urn:microsoft.com/office/officeart/2005/8/layout/default#2"/>
    <dgm:cxn modelId="{67403206-B5DD-48B9-8A53-83E597D7DC95}" type="presParOf" srcId="{8552C34E-B12E-4197-B227-06606028BD4D}" destId="{109277DD-B3F4-40D4-B2B4-50063441F24D}" srcOrd="5" destOrd="0" presId="urn:microsoft.com/office/officeart/2005/8/layout/default#2"/>
    <dgm:cxn modelId="{0063482D-01B2-459A-8C60-25DE17B081D1}" type="presParOf" srcId="{8552C34E-B12E-4197-B227-06606028BD4D}" destId="{23C9DD52-D6C9-4662-9F4F-67599DBD92F9}" srcOrd="6" destOrd="0" presId="urn:microsoft.com/office/officeart/2005/8/layout/default#2"/>
    <dgm:cxn modelId="{6ADBACE9-1201-403D-80D4-52E754845681}" type="presParOf" srcId="{8552C34E-B12E-4197-B227-06606028BD4D}" destId="{049C89BD-1D30-4E17-894C-92FDB9A65FBB}" srcOrd="7" destOrd="0" presId="urn:microsoft.com/office/officeart/2005/8/layout/default#2"/>
    <dgm:cxn modelId="{B019CC0C-C8D5-4324-BF8E-A1780E9F6135}" type="presParOf" srcId="{8552C34E-B12E-4197-B227-06606028BD4D}" destId="{2437B542-2762-4481-8F40-62D0E307A849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7.º D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7.º E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Helga Serra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H504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Irina Maia 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8A02ADCD-4F83-4E12-9E14-337041988B56}" type="presOf" srcId="{55CC8348-3BA1-4BD2-9853-F45C2856F8CE}" destId="{8552C34E-B12E-4197-B227-06606028BD4D}" srcOrd="0" destOrd="0" presId="urn:microsoft.com/office/officeart/2005/8/layout/default#3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BF957B6A-A35A-490B-A582-4F51EA14ED97}" type="presOf" srcId="{3237D85A-CBAB-4EE1-8E71-79FDC5BBF37C}" destId="{23C9DD52-D6C9-4662-9F4F-67599DBD92F9}" srcOrd="0" destOrd="0" presId="urn:microsoft.com/office/officeart/2005/8/layout/default#3"/>
    <dgm:cxn modelId="{4DD5CB2A-E6C6-4F9A-A2BB-16FCF853DDC8}" type="presOf" srcId="{CD4A0CBA-6A53-4D5B-8873-6F526E45032A}" destId="{2437B542-2762-4481-8F40-62D0E307A849}" srcOrd="0" destOrd="0" presId="urn:microsoft.com/office/officeart/2005/8/layout/default#3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0C0DD46B-B618-45C8-8609-633B4C8A17E2}" type="presOf" srcId="{D3C76AE5-41B9-45F3-B3A7-36DF65D030B1}" destId="{5C95C8DD-7885-4E21-A158-CD3B5146030F}" srcOrd="0" destOrd="0" presId="urn:microsoft.com/office/officeart/2005/8/layout/default#3"/>
    <dgm:cxn modelId="{81EA2D0E-211A-4A64-A5A4-195E997E6C26}" type="presOf" srcId="{C10255EC-1666-4F38-9626-E2FBE09D24F2}" destId="{FF4A05B9-8BE8-445D-9E36-C5605C888DD6}" srcOrd="0" destOrd="0" presId="urn:microsoft.com/office/officeart/2005/8/layout/default#3"/>
    <dgm:cxn modelId="{45D12E7E-4E0C-4095-8F66-617E586E91FF}" type="presOf" srcId="{49AB1AD1-2F69-4F03-AA46-DD8EF10EA4C4}" destId="{3CDDDF39-489A-4CE1-9B12-DE2DE3DA189D}" srcOrd="0" destOrd="0" presId="urn:microsoft.com/office/officeart/2005/8/layout/default#3"/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1898D40D-16C3-473D-A4E7-855EB20510C4}" type="presParOf" srcId="{8552C34E-B12E-4197-B227-06606028BD4D}" destId="{5C95C8DD-7885-4E21-A158-CD3B5146030F}" srcOrd="0" destOrd="0" presId="urn:microsoft.com/office/officeart/2005/8/layout/default#3"/>
    <dgm:cxn modelId="{5D9B936B-1205-4E48-A4DE-AE9639173D7A}" type="presParOf" srcId="{8552C34E-B12E-4197-B227-06606028BD4D}" destId="{4AD010D5-D648-43F3-BCFF-DC7D75C82E8E}" srcOrd="1" destOrd="0" presId="urn:microsoft.com/office/officeart/2005/8/layout/default#3"/>
    <dgm:cxn modelId="{80E88EA5-697F-4A39-879F-1EDB28968CAC}" type="presParOf" srcId="{8552C34E-B12E-4197-B227-06606028BD4D}" destId="{3CDDDF39-489A-4CE1-9B12-DE2DE3DA189D}" srcOrd="2" destOrd="0" presId="urn:microsoft.com/office/officeart/2005/8/layout/default#3"/>
    <dgm:cxn modelId="{B65A1957-C0A2-4234-B6CA-C2E915606E06}" type="presParOf" srcId="{8552C34E-B12E-4197-B227-06606028BD4D}" destId="{26566322-378F-403B-945D-832096BC5214}" srcOrd="3" destOrd="0" presId="urn:microsoft.com/office/officeart/2005/8/layout/default#3"/>
    <dgm:cxn modelId="{45FDCD8F-9BBA-4881-BEE8-1DE8DECD78D8}" type="presParOf" srcId="{8552C34E-B12E-4197-B227-06606028BD4D}" destId="{FF4A05B9-8BE8-445D-9E36-C5605C888DD6}" srcOrd="4" destOrd="0" presId="urn:microsoft.com/office/officeart/2005/8/layout/default#3"/>
    <dgm:cxn modelId="{37EC46E5-A802-449A-9E2F-99E477A75943}" type="presParOf" srcId="{8552C34E-B12E-4197-B227-06606028BD4D}" destId="{109277DD-B3F4-40D4-B2B4-50063441F24D}" srcOrd="5" destOrd="0" presId="urn:microsoft.com/office/officeart/2005/8/layout/default#3"/>
    <dgm:cxn modelId="{DA4E017F-DC61-4A0E-B2B1-09AA78196F7A}" type="presParOf" srcId="{8552C34E-B12E-4197-B227-06606028BD4D}" destId="{23C9DD52-D6C9-4662-9F4F-67599DBD92F9}" srcOrd="6" destOrd="0" presId="urn:microsoft.com/office/officeart/2005/8/layout/default#3"/>
    <dgm:cxn modelId="{96DD1088-0EE2-44D1-B995-9C9DAAD67DBF}" type="presParOf" srcId="{8552C34E-B12E-4197-B227-06606028BD4D}" destId="{049C89BD-1D30-4E17-894C-92FDB9A65FBB}" srcOrd="7" destOrd="0" presId="urn:microsoft.com/office/officeart/2005/8/layout/default#3"/>
    <dgm:cxn modelId="{46F1BDD7-88A4-4199-A978-61F69A534C7A}" type="presParOf" srcId="{8552C34E-B12E-4197-B227-06606028BD4D}" destId="{2437B542-2762-4481-8F40-62D0E307A849}" srcOrd="8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4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7.º D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7.º E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Olga Correia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Paula Silvestre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Marlene Veloso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BF0EC230-D43F-483F-A838-78082B891E1E}" type="presOf" srcId="{49AB1AD1-2F69-4F03-AA46-DD8EF10EA4C4}" destId="{3CDDDF39-489A-4CE1-9B12-DE2DE3DA189D}" srcOrd="0" destOrd="0" presId="urn:microsoft.com/office/officeart/2005/8/layout/default#4"/>
    <dgm:cxn modelId="{17052253-FEDE-4E88-AAC5-2159DAAEE4E8}" type="presOf" srcId="{55CC8348-3BA1-4BD2-9853-F45C2856F8CE}" destId="{8552C34E-B12E-4197-B227-06606028BD4D}" srcOrd="0" destOrd="0" presId="urn:microsoft.com/office/officeart/2005/8/layout/default#4"/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A3E3F35B-45EB-4D94-BF26-22D07A5AE127}" type="presOf" srcId="{3237D85A-CBAB-4EE1-8E71-79FDC5BBF37C}" destId="{23C9DD52-D6C9-4662-9F4F-67599DBD92F9}" srcOrd="0" destOrd="0" presId="urn:microsoft.com/office/officeart/2005/8/layout/default#4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8510CCD5-B520-4A1A-A270-E5783637D1D7}" type="presOf" srcId="{D3C76AE5-41B9-45F3-B3A7-36DF65D030B1}" destId="{5C95C8DD-7885-4E21-A158-CD3B5146030F}" srcOrd="0" destOrd="0" presId="urn:microsoft.com/office/officeart/2005/8/layout/default#4"/>
    <dgm:cxn modelId="{D84706E0-99FB-4E0D-BBF0-9461B5322D18}" type="presOf" srcId="{CD4A0CBA-6A53-4D5B-8873-6F526E45032A}" destId="{2437B542-2762-4481-8F40-62D0E307A849}" srcOrd="0" destOrd="0" presId="urn:microsoft.com/office/officeart/2005/8/layout/default#4"/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784ABDE6-52CD-46A6-AF75-CEF7FF54DFCF}" type="presOf" srcId="{C10255EC-1666-4F38-9626-E2FBE09D24F2}" destId="{FF4A05B9-8BE8-445D-9E36-C5605C888DD6}" srcOrd="0" destOrd="0" presId="urn:microsoft.com/office/officeart/2005/8/layout/default#4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CFD1A83D-FAA4-4234-9A44-C636C13282A9}" type="presParOf" srcId="{8552C34E-B12E-4197-B227-06606028BD4D}" destId="{5C95C8DD-7885-4E21-A158-CD3B5146030F}" srcOrd="0" destOrd="0" presId="urn:microsoft.com/office/officeart/2005/8/layout/default#4"/>
    <dgm:cxn modelId="{134AEF75-2CF5-4D05-B4D3-2B4047313958}" type="presParOf" srcId="{8552C34E-B12E-4197-B227-06606028BD4D}" destId="{4AD010D5-D648-43F3-BCFF-DC7D75C82E8E}" srcOrd="1" destOrd="0" presId="urn:microsoft.com/office/officeart/2005/8/layout/default#4"/>
    <dgm:cxn modelId="{6C3A8097-37B4-4E08-8E19-DEC06F92DDB8}" type="presParOf" srcId="{8552C34E-B12E-4197-B227-06606028BD4D}" destId="{3CDDDF39-489A-4CE1-9B12-DE2DE3DA189D}" srcOrd="2" destOrd="0" presId="urn:microsoft.com/office/officeart/2005/8/layout/default#4"/>
    <dgm:cxn modelId="{6800CF94-8709-4503-A2DE-7797281A0F87}" type="presParOf" srcId="{8552C34E-B12E-4197-B227-06606028BD4D}" destId="{26566322-378F-403B-945D-832096BC5214}" srcOrd="3" destOrd="0" presId="urn:microsoft.com/office/officeart/2005/8/layout/default#4"/>
    <dgm:cxn modelId="{A93D38DD-7961-45A5-AB09-054E44486DCB}" type="presParOf" srcId="{8552C34E-B12E-4197-B227-06606028BD4D}" destId="{FF4A05B9-8BE8-445D-9E36-C5605C888DD6}" srcOrd="4" destOrd="0" presId="urn:microsoft.com/office/officeart/2005/8/layout/default#4"/>
    <dgm:cxn modelId="{72E8BE71-F84E-4C38-B373-4E7E9C1677B8}" type="presParOf" srcId="{8552C34E-B12E-4197-B227-06606028BD4D}" destId="{109277DD-B3F4-40D4-B2B4-50063441F24D}" srcOrd="5" destOrd="0" presId="urn:microsoft.com/office/officeart/2005/8/layout/default#4"/>
    <dgm:cxn modelId="{D144391D-C512-459D-9F39-10898C817ABE}" type="presParOf" srcId="{8552C34E-B12E-4197-B227-06606028BD4D}" destId="{23C9DD52-D6C9-4662-9F4F-67599DBD92F9}" srcOrd="6" destOrd="0" presId="urn:microsoft.com/office/officeart/2005/8/layout/default#4"/>
    <dgm:cxn modelId="{A5B1CC54-5B6A-4437-B58F-12B9CE2D90B8}" type="presParOf" srcId="{8552C34E-B12E-4197-B227-06606028BD4D}" destId="{049C89BD-1D30-4E17-894C-92FDB9A65FBB}" srcOrd="7" destOrd="0" presId="urn:microsoft.com/office/officeart/2005/8/layout/default#4"/>
    <dgm:cxn modelId="{CBBC2DDC-2EAC-4811-8885-6512498C2866}" type="presParOf" srcId="{8552C34E-B12E-4197-B227-06606028BD4D}" destId="{2437B542-2762-4481-8F40-62D0E307A849}" srcOrd="8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8.º B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8.º C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H504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Luísa Portela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Irina Maia 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C41730DA-79DA-4D1E-B6EA-789E935E9129}" type="presOf" srcId="{C10255EC-1666-4F38-9626-E2FBE09D24F2}" destId="{FF4A05B9-8BE8-445D-9E36-C5605C888DD6}" srcOrd="0" destOrd="0" presId="urn:microsoft.com/office/officeart/2005/8/layout/default#5"/>
    <dgm:cxn modelId="{3DB9BA8C-F4EF-4A72-9D0D-1D36BBEE17A7}" type="presOf" srcId="{49AB1AD1-2F69-4F03-AA46-DD8EF10EA4C4}" destId="{3CDDDF39-489A-4CE1-9B12-DE2DE3DA189D}" srcOrd="0" destOrd="0" presId="urn:microsoft.com/office/officeart/2005/8/layout/default#5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B5820BBD-88ED-4D28-AA16-5BCD0F3E431E}" type="presOf" srcId="{D3C76AE5-41B9-45F3-B3A7-36DF65D030B1}" destId="{5C95C8DD-7885-4E21-A158-CD3B5146030F}" srcOrd="0" destOrd="0" presId="urn:microsoft.com/office/officeart/2005/8/layout/default#5"/>
    <dgm:cxn modelId="{ED3588C7-19FE-447C-BBA2-9BC251524E94}" type="presOf" srcId="{55CC8348-3BA1-4BD2-9853-F45C2856F8CE}" destId="{8552C34E-B12E-4197-B227-06606028BD4D}" srcOrd="0" destOrd="0" presId="urn:microsoft.com/office/officeart/2005/8/layout/default#5"/>
    <dgm:cxn modelId="{34D69AE7-DE94-4D5F-9851-47A8F3977729}" type="presOf" srcId="{3237D85A-CBAB-4EE1-8E71-79FDC5BBF37C}" destId="{23C9DD52-D6C9-4662-9F4F-67599DBD92F9}" srcOrd="0" destOrd="0" presId="urn:microsoft.com/office/officeart/2005/8/layout/default#5"/>
    <dgm:cxn modelId="{49D402AF-0403-41B0-9C79-BC3E89306942}" type="presOf" srcId="{CD4A0CBA-6A53-4D5B-8873-6F526E45032A}" destId="{2437B542-2762-4481-8F40-62D0E307A849}" srcOrd="0" destOrd="0" presId="urn:microsoft.com/office/officeart/2005/8/layout/default#5"/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39B76F94-CB53-4374-A2F5-D87C2E98C12B}" type="presParOf" srcId="{8552C34E-B12E-4197-B227-06606028BD4D}" destId="{5C95C8DD-7885-4E21-A158-CD3B5146030F}" srcOrd="0" destOrd="0" presId="urn:microsoft.com/office/officeart/2005/8/layout/default#5"/>
    <dgm:cxn modelId="{655C5B8A-8BDF-452D-BA55-CD9F5ABC8776}" type="presParOf" srcId="{8552C34E-B12E-4197-B227-06606028BD4D}" destId="{4AD010D5-D648-43F3-BCFF-DC7D75C82E8E}" srcOrd="1" destOrd="0" presId="urn:microsoft.com/office/officeart/2005/8/layout/default#5"/>
    <dgm:cxn modelId="{865E4DA8-8A3F-44F9-AB70-001AA2F3A2AA}" type="presParOf" srcId="{8552C34E-B12E-4197-B227-06606028BD4D}" destId="{3CDDDF39-489A-4CE1-9B12-DE2DE3DA189D}" srcOrd="2" destOrd="0" presId="urn:microsoft.com/office/officeart/2005/8/layout/default#5"/>
    <dgm:cxn modelId="{676FF0D5-1ED9-4D33-9DB0-12B830B9B2C9}" type="presParOf" srcId="{8552C34E-B12E-4197-B227-06606028BD4D}" destId="{26566322-378F-403B-945D-832096BC5214}" srcOrd="3" destOrd="0" presId="urn:microsoft.com/office/officeart/2005/8/layout/default#5"/>
    <dgm:cxn modelId="{80DCDDC7-90A2-4CAD-AD69-C8337261E8B6}" type="presParOf" srcId="{8552C34E-B12E-4197-B227-06606028BD4D}" destId="{FF4A05B9-8BE8-445D-9E36-C5605C888DD6}" srcOrd="4" destOrd="0" presId="urn:microsoft.com/office/officeart/2005/8/layout/default#5"/>
    <dgm:cxn modelId="{13682964-D589-41F1-AD49-FBCDFDD75338}" type="presParOf" srcId="{8552C34E-B12E-4197-B227-06606028BD4D}" destId="{109277DD-B3F4-40D4-B2B4-50063441F24D}" srcOrd="5" destOrd="0" presId="urn:microsoft.com/office/officeart/2005/8/layout/default#5"/>
    <dgm:cxn modelId="{0838C7A3-12A0-4760-8C64-4A1E1EAB2732}" type="presParOf" srcId="{8552C34E-B12E-4197-B227-06606028BD4D}" destId="{23C9DD52-D6C9-4662-9F4F-67599DBD92F9}" srcOrd="6" destOrd="0" presId="urn:microsoft.com/office/officeart/2005/8/layout/default#5"/>
    <dgm:cxn modelId="{D7AEAD8B-87ED-48F5-8DED-52467A2523A2}" type="presParOf" srcId="{8552C34E-B12E-4197-B227-06606028BD4D}" destId="{049C89BD-1D30-4E17-894C-92FDB9A65FBB}" srcOrd="7" destOrd="0" presId="urn:microsoft.com/office/officeart/2005/8/layout/default#5"/>
    <dgm:cxn modelId="{00D1B79E-488B-4719-B4DB-C9F1B7155AEC}" type="presParOf" srcId="{8552C34E-B12E-4197-B227-06606028BD4D}" destId="{2437B542-2762-4481-8F40-62D0E307A849}" srcOrd="8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5CC8348-3BA1-4BD2-9853-F45C2856F8CE}" type="doc">
      <dgm:prSet loTypeId="urn:microsoft.com/office/officeart/2005/8/layout/default#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pt-PT"/>
        </a:p>
      </dgm:t>
    </dgm:pt>
    <dgm:pt modelId="{D3C76AE5-41B9-45F3-B3A7-36DF65D030B1}">
      <dgm:prSet phldrT="[Texto]"/>
      <dgm:spPr/>
      <dgm:t>
        <a:bodyPr/>
        <a:lstStyle/>
        <a:p>
          <a:r>
            <a:rPr lang="pt-PT" dirty="0" smtClean="0"/>
            <a:t>8.º B</a:t>
          </a:r>
          <a:endParaRPr lang="pt-PT" dirty="0"/>
        </a:p>
      </dgm:t>
    </dgm:pt>
    <dgm:pt modelId="{B8A9D889-195B-4FF5-BACA-DD488E66C0F9}" type="parTrans" cxnId="{E9F8E2C8-7FCB-4FC7-BAB3-9B9EA78B2A1B}">
      <dgm:prSet/>
      <dgm:spPr/>
      <dgm:t>
        <a:bodyPr/>
        <a:lstStyle/>
        <a:p>
          <a:endParaRPr lang="pt-PT"/>
        </a:p>
      </dgm:t>
    </dgm:pt>
    <dgm:pt modelId="{24407713-2C3D-4891-B7CA-B1AA1CA94908}" type="sibTrans" cxnId="{E9F8E2C8-7FCB-4FC7-BAB3-9B9EA78B2A1B}">
      <dgm:prSet/>
      <dgm:spPr/>
      <dgm:t>
        <a:bodyPr/>
        <a:lstStyle/>
        <a:p>
          <a:endParaRPr lang="pt-PT"/>
        </a:p>
      </dgm:t>
    </dgm:pt>
    <dgm:pt modelId="{49AB1AD1-2F69-4F03-AA46-DD8EF10EA4C4}">
      <dgm:prSet phldrT="[Texto]"/>
      <dgm:spPr/>
      <dgm:t>
        <a:bodyPr/>
        <a:lstStyle/>
        <a:p>
          <a:r>
            <a:rPr lang="pt-PT" dirty="0" smtClean="0"/>
            <a:t>8.º C</a:t>
          </a:r>
          <a:endParaRPr lang="pt-PT" dirty="0"/>
        </a:p>
      </dgm:t>
    </dgm:pt>
    <dgm:pt modelId="{6E8C0CAC-BF14-4A61-A5A6-4BE636A4E0D1}" type="parTrans" cxnId="{047F44D7-2EF5-404A-96CE-544CE508231A}">
      <dgm:prSet/>
      <dgm:spPr/>
      <dgm:t>
        <a:bodyPr/>
        <a:lstStyle/>
        <a:p>
          <a:endParaRPr lang="pt-PT"/>
        </a:p>
      </dgm:t>
    </dgm:pt>
    <dgm:pt modelId="{3A495936-3AD1-48C1-920D-2FE772E551AA}" type="sibTrans" cxnId="{047F44D7-2EF5-404A-96CE-544CE508231A}">
      <dgm:prSet/>
      <dgm:spPr/>
      <dgm:t>
        <a:bodyPr/>
        <a:lstStyle/>
        <a:p>
          <a:endParaRPr lang="pt-PT"/>
        </a:p>
      </dgm:t>
    </dgm:pt>
    <dgm:pt modelId="{C10255EC-1666-4F38-9626-E2FBE09D24F2}">
      <dgm:prSet phldrT="[Texto]"/>
      <dgm:spPr/>
      <dgm:t>
        <a:bodyPr/>
        <a:lstStyle/>
        <a:p>
          <a:r>
            <a:rPr lang="pt-PT" dirty="0" smtClean="0"/>
            <a:t>Olga Correia</a:t>
          </a:r>
          <a:endParaRPr lang="pt-PT" dirty="0"/>
        </a:p>
      </dgm:t>
    </dgm:pt>
    <dgm:pt modelId="{8F90A897-E4BB-4108-A43C-2CB6374A5E1C}" type="parTrans" cxnId="{BE08C3A2-FFDC-41CF-B86F-4C705DCE3E3D}">
      <dgm:prSet/>
      <dgm:spPr/>
      <dgm:t>
        <a:bodyPr/>
        <a:lstStyle/>
        <a:p>
          <a:endParaRPr lang="pt-PT"/>
        </a:p>
      </dgm:t>
    </dgm:pt>
    <dgm:pt modelId="{69BCA24B-F502-4D36-82EF-37FA268F43E7}" type="sibTrans" cxnId="{BE08C3A2-FFDC-41CF-B86F-4C705DCE3E3D}">
      <dgm:prSet/>
      <dgm:spPr/>
      <dgm:t>
        <a:bodyPr/>
        <a:lstStyle/>
        <a:p>
          <a:endParaRPr lang="pt-PT"/>
        </a:p>
      </dgm:t>
    </dgm:pt>
    <dgm:pt modelId="{3237D85A-CBAB-4EE1-8E71-79FDC5BBF37C}">
      <dgm:prSet phldrT="[Texto]"/>
      <dgm:spPr/>
      <dgm:t>
        <a:bodyPr/>
        <a:lstStyle/>
        <a:p>
          <a:r>
            <a:rPr lang="pt-PT" dirty="0" smtClean="0"/>
            <a:t>Fátima Serra</a:t>
          </a:r>
          <a:endParaRPr lang="pt-PT" dirty="0"/>
        </a:p>
      </dgm:t>
    </dgm:pt>
    <dgm:pt modelId="{13628F77-CB44-4680-8445-CF4909025B5A}" type="parTrans" cxnId="{9B889F81-3A22-498A-9928-2F98AD02CC02}">
      <dgm:prSet/>
      <dgm:spPr/>
      <dgm:t>
        <a:bodyPr/>
        <a:lstStyle/>
        <a:p>
          <a:endParaRPr lang="pt-PT"/>
        </a:p>
      </dgm:t>
    </dgm:pt>
    <dgm:pt modelId="{A0912670-10AE-417C-9AD7-66BCB27D5FCF}" type="sibTrans" cxnId="{9B889F81-3A22-498A-9928-2F98AD02CC02}">
      <dgm:prSet/>
      <dgm:spPr/>
      <dgm:t>
        <a:bodyPr/>
        <a:lstStyle/>
        <a:p>
          <a:endParaRPr lang="pt-PT"/>
        </a:p>
      </dgm:t>
    </dgm:pt>
    <dgm:pt modelId="{CD4A0CBA-6A53-4D5B-8873-6F526E45032A}">
      <dgm:prSet phldrT="[Texto]"/>
      <dgm:spPr/>
      <dgm:t>
        <a:bodyPr/>
        <a:lstStyle/>
        <a:p>
          <a:r>
            <a:rPr lang="pt-P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dirty="0" smtClean="0"/>
            <a:t> Marlene Veloso</a:t>
          </a:r>
          <a:endParaRPr lang="pt-PT" dirty="0"/>
        </a:p>
      </dgm:t>
    </dgm:pt>
    <dgm:pt modelId="{B327FC2F-2DCB-4E39-B76B-6706F3A927F5}" type="parTrans" cxnId="{E87A715C-89F1-44F9-A90D-CA14A5E41CB2}">
      <dgm:prSet/>
      <dgm:spPr/>
      <dgm:t>
        <a:bodyPr/>
        <a:lstStyle/>
        <a:p>
          <a:endParaRPr lang="pt-PT"/>
        </a:p>
      </dgm:t>
    </dgm:pt>
    <dgm:pt modelId="{F1F83C60-CA34-4623-9D06-DFDD8B75DACC}" type="sibTrans" cxnId="{E87A715C-89F1-44F9-A90D-CA14A5E41CB2}">
      <dgm:prSet/>
      <dgm:spPr/>
      <dgm:t>
        <a:bodyPr/>
        <a:lstStyle/>
        <a:p>
          <a:endParaRPr lang="pt-PT"/>
        </a:p>
      </dgm:t>
    </dgm:pt>
    <dgm:pt modelId="{8552C34E-B12E-4197-B227-06606028BD4D}" type="pres">
      <dgm:prSet presAssocID="{55CC8348-3BA1-4BD2-9853-F45C2856F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5C95C8DD-7885-4E21-A158-CD3B5146030F}" type="pres">
      <dgm:prSet presAssocID="{D3C76AE5-41B9-45F3-B3A7-36DF65D030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AD010D5-D648-43F3-BCFF-DC7D75C82E8E}" type="pres">
      <dgm:prSet presAssocID="{24407713-2C3D-4891-B7CA-B1AA1CA94908}" presName="sibTrans" presStyleCnt="0"/>
      <dgm:spPr/>
    </dgm:pt>
    <dgm:pt modelId="{3CDDDF39-489A-4CE1-9B12-DE2DE3DA189D}" type="pres">
      <dgm:prSet presAssocID="{49AB1AD1-2F69-4F03-AA46-DD8EF10EA4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6566322-378F-403B-945D-832096BC5214}" type="pres">
      <dgm:prSet presAssocID="{3A495936-3AD1-48C1-920D-2FE772E551AA}" presName="sibTrans" presStyleCnt="0"/>
      <dgm:spPr/>
    </dgm:pt>
    <dgm:pt modelId="{FF4A05B9-8BE8-445D-9E36-C5605C888DD6}" type="pres">
      <dgm:prSet presAssocID="{C10255EC-1666-4F38-9626-E2FBE09D24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9277DD-B3F4-40D4-B2B4-50063441F24D}" type="pres">
      <dgm:prSet presAssocID="{69BCA24B-F502-4D36-82EF-37FA268F43E7}" presName="sibTrans" presStyleCnt="0"/>
      <dgm:spPr/>
    </dgm:pt>
    <dgm:pt modelId="{23C9DD52-D6C9-4662-9F4F-67599DBD92F9}" type="pres">
      <dgm:prSet presAssocID="{3237D85A-CBAB-4EE1-8E71-79FDC5BBF3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9C89BD-1D30-4E17-894C-92FDB9A65FBB}" type="pres">
      <dgm:prSet presAssocID="{A0912670-10AE-417C-9AD7-66BCB27D5FCF}" presName="sibTrans" presStyleCnt="0"/>
      <dgm:spPr/>
    </dgm:pt>
    <dgm:pt modelId="{2437B542-2762-4481-8F40-62D0E307A849}" type="pres">
      <dgm:prSet presAssocID="{CD4A0CBA-6A53-4D5B-8873-6F526E45032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C49A92F-E27C-4CFD-A2A1-570B64496B0E}" type="presOf" srcId="{49AB1AD1-2F69-4F03-AA46-DD8EF10EA4C4}" destId="{3CDDDF39-489A-4CE1-9B12-DE2DE3DA189D}" srcOrd="0" destOrd="0" presId="urn:microsoft.com/office/officeart/2005/8/layout/default#6"/>
    <dgm:cxn modelId="{E87A715C-89F1-44F9-A90D-CA14A5E41CB2}" srcId="{55CC8348-3BA1-4BD2-9853-F45C2856F8CE}" destId="{CD4A0CBA-6A53-4D5B-8873-6F526E45032A}" srcOrd="4" destOrd="0" parTransId="{B327FC2F-2DCB-4E39-B76B-6706F3A927F5}" sibTransId="{F1F83C60-CA34-4623-9D06-DFDD8B75DACC}"/>
    <dgm:cxn modelId="{9EFC2C85-1C72-4673-8970-C558EE988B20}" type="presOf" srcId="{3237D85A-CBAB-4EE1-8E71-79FDC5BBF37C}" destId="{23C9DD52-D6C9-4662-9F4F-67599DBD92F9}" srcOrd="0" destOrd="0" presId="urn:microsoft.com/office/officeart/2005/8/layout/default#6"/>
    <dgm:cxn modelId="{BE08C3A2-FFDC-41CF-B86F-4C705DCE3E3D}" srcId="{55CC8348-3BA1-4BD2-9853-F45C2856F8CE}" destId="{C10255EC-1666-4F38-9626-E2FBE09D24F2}" srcOrd="2" destOrd="0" parTransId="{8F90A897-E4BB-4108-A43C-2CB6374A5E1C}" sibTransId="{69BCA24B-F502-4D36-82EF-37FA268F43E7}"/>
    <dgm:cxn modelId="{80A6FD8C-746C-4019-86E1-B5EDC52C8E97}" type="presOf" srcId="{55CC8348-3BA1-4BD2-9853-F45C2856F8CE}" destId="{8552C34E-B12E-4197-B227-06606028BD4D}" srcOrd="0" destOrd="0" presId="urn:microsoft.com/office/officeart/2005/8/layout/default#6"/>
    <dgm:cxn modelId="{D7284371-E8F4-4B4C-89EF-DC893B778E2B}" type="presOf" srcId="{C10255EC-1666-4F38-9626-E2FBE09D24F2}" destId="{FF4A05B9-8BE8-445D-9E36-C5605C888DD6}" srcOrd="0" destOrd="0" presId="urn:microsoft.com/office/officeart/2005/8/layout/default#6"/>
    <dgm:cxn modelId="{9B889F81-3A22-498A-9928-2F98AD02CC02}" srcId="{55CC8348-3BA1-4BD2-9853-F45C2856F8CE}" destId="{3237D85A-CBAB-4EE1-8E71-79FDC5BBF37C}" srcOrd="3" destOrd="0" parTransId="{13628F77-CB44-4680-8445-CF4909025B5A}" sibTransId="{A0912670-10AE-417C-9AD7-66BCB27D5FCF}"/>
    <dgm:cxn modelId="{0DC1B618-ECAB-4702-984F-55A7333B8A14}" type="presOf" srcId="{CD4A0CBA-6A53-4D5B-8873-6F526E45032A}" destId="{2437B542-2762-4481-8F40-62D0E307A849}" srcOrd="0" destOrd="0" presId="urn:microsoft.com/office/officeart/2005/8/layout/default#6"/>
    <dgm:cxn modelId="{BF45D31E-CC6E-41CD-AF33-04E38C5BAB5D}" type="presOf" srcId="{D3C76AE5-41B9-45F3-B3A7-36DF65D030B1}" destId="{5C95C8DD-7885-4E21-A158-CD3B5146030F}" srcOrd="0" destOrd="0" presId="urn:microsoft.com/office/officeart/2005/8/layout/default#6"/>
    <dgm:cxn modelId="{E9F8E2C8-7FCB-4FC7-BAB3-9B9EA78B2A1B}" srcId="{55CC8348-3BA1-4BD2-9853-F45C2856F8CE}" destId="{D3C76AE5-41B9-45F3-B3A7-36DF65D030B1}" srcOrd="0" destOrd="0" parTransId="{B8A9D889-195B-4FF5-BACA-DD488E66C0F9}" sibTransId="{24407713-2C3D-4891-B7CA-B1AA1CA94908}"/>
    <dgm:cxn modelId="{047F44D7-2EF5-404A-96CE-544CE508231A}" srcId="{55CC8348-3BA1-4BD2-9853-F45C2856F8CE}" destId="{49AB1AD1-2F69-4F03-AA46-DD8EF10EA4C4}" srcOrd="1" destOrd="0" parTransId="{6E8C0CAC-BF14-4A61-A5A6-4BE636A4E0D1}" sibTransId="{3A495936-3AD1-48C1-920D-2FE772E551AA}"/>
    <dgm:cxn modelId="{92A337F4-B30F-4520-B290-FDAF748EBFB9}" type="presParOf" srcId="{8552C34E-B12E-4197-B227-06606028BD4D}" destId="{5C95C8DD-7885-4E21-A158-CD3B5146030F}" srcOrd="0" destOrd="0" presId="urn:microsoft.com/office/officeart/2005/8/layout/default#6"/>
    <dgm:cxn modelId="{91061C06-ADAF-4BDD-8791-A5D446557E6A}" type="presParOf" srcId="{8552C34E-B12E-4197-B227-06606028BD4D}" destId="{4AD010D5-D648-43F3-BCFF-DC7D75C82E8E}" srcOrd="1" destOrd="0" presId="urn:microsoft.com/office/officeart/2005/8/layout/default#6"/>
    <dgm:cxn modelId="{BF19D0BC-7E4A-475D-8DD6-F748A72C70CD}" type="presParOf" srcId="{8552C34E-B12E-4197-B227-06606028BD4D}" destId="{3CDDDF39-489A-4CE1-9B12-DE2DE3DA189D}" srcOrd="2" destOrd="0" presId="urn:microsoft.com/office/officeart/2005/8/layout/default#6"/>
    <dgm:cxn modelId="{FE85E19C-6BDD-450E-A24C-26B03CED4360}" type="presParOf" srcId="{8552C34E-B12E-4197-B227-06606028BD4D}" destId="{26566322-378F-403B-945D-832096BC5214}" srcOrd="3" destOrd="0" presId="urn:microsoft.com/office/officeart/2005/8/layout/default#6"/>
    <dgm:cxn modelId="{80F704CE-148C-4722-81D1-FA8928B37F19}" type="presParOf" srcId="{8552C34E-B12E-4197-B227-06606028BD4D}" destId="{FF4A05B9-8BE8-445D-9E36-C5605C888DD6}" srcOrd="4" destOrd="0" presId="urn:microsoft.com/office/officeart/2005/8/layout/default#6"/>
    <dgm:cxn modelId="{8BB7AADC-731F-4AC7-92D1-B1B3E5F744C0}" type="presParOf" srcId="{8552C34E-B12E-4197-B227-06606028BD4D}" destId="{109277DD-B3F4-40D4-B2B4-50063441F24D}" srcOrd="5" destOrd="0" presId="urn:microsoft.com/office/officeart/2005/8/layout/default#6"/>
    <dgm:cxn modelId="{76BBBC3A-5F59-4880-8565-09B12BDA03A5}" type="presParOf" srcId="{8552C34E-B12E-4197-B227-06606028BD4D}" destId="{23C9DD52-D6C9-4662-9F4F-67599DBD92F9}" srcOrd="6" destOrd="0" presId="urn:microsoft.com/office/officeart/2005/8/layout/default#6"/>
    <dgm:cxn modelId="{AFB56B52-B8F9-4A02-9C6C-4CA7CDFF6926}" type="presParOf" srcId="{8552C34E-B12E-4197-B227-06606028BD4D}" destId="{049C89BD-1D30-4E17-894C-92FDB9A65FBB}" srcOrd="7" destOrd="0" presId="urn:microsoft.com/office/officeart/2005/8/layout/default#6"/>
    <dgm:cxn modelId="{C985BE52-8419-4323-A023-0D03CF36705D}" type="presParOf" srcId="{8552C34E-B12E-4197-B227-06606028BD4D}" destId="{2437B542-2762-4481-8F40-62D0E307A849}" srcOrd="8" destOrd="0" presId="urn:microsoft.com/office/officeart/2005/8/layout/default#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3E510-5127-41AC-A97F-DE47585BAF10}">
      <dsp:nvSpPr>
        <dsp:cNvPr id="0" name=""/>
        <dsp:cNvSpPr/>
      </dsp:nvSpPr>
      <dsp:spPr>
        <a:xfrm>
          <a:off x="97982" y="13141"/>
          <a:ext cx="2277973" cy="227797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7.º C</a:t>
          </a:r>
          <a:endParaRPr lang="pt-PT" sz="4000" kern="1200" dirty="0"/>
        </a:p>
      </dsp:txBody>
      <dsp:txXfrm>
        <a:off x="416077" y="281763"/>
        <a:ext cx="1313425" cy="1740729"/>
      </dsp:txXfrm>
    </dsp:sp>
    <dsp:sp modelId="{6C41A89B-4E82-4CE9-80BD-24C1791ABA6F}">
      <dsp:nvSpPr>
        <dsp:cNvPr id="0" name=""/>
        <dsp:cNvSpPr/>
      </dsp:nvSpPr>
      <dsp:spPr>
        <a:xfrm>
          <a:off x="1584167" y="15510"/>
          <a:ext cx="2255443" cy="2277973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7.ºF</a:t>
          </a:r>
          <a:endParaRPr lang="pt-PT" sz="4000" kern="1200" dirty="0"/>
        </a:p>
      </dsp:txBody>
      <dsp:txXfrm>
        <a:off x="2224226" y="284132"/>
        <a:ext cx="1300436" cy="17407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BF0B1-43D0-477E-A1CE-E9AE457601C5}">
      <dsp:nvSpPr>
        <dsp:cNvPr id="0" name=""/>
        <dsp:cNvSpPr/>
      </dsp:nvSpPr>
      <dsp:spPr>
        <a:xfrm>
          <a:off x="2439383" y="2781435"/>
          <a:ext cx="2250024" cy="225002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Determinação do nível em que o aluno se encontra</a:t>
          </a:r>
          <a:endParaRPr lang="pt-PT" sz="2100" kern="1200" dirty="0"/>
        </a:p>
      </dsp:txBody>
      <dsp:txXfrm>
        <a:off x="2768891" y="3110943"/>
        <a:ext cx="1591008" cy="1591008"/>
      </dsp:txXfrm>
    </dsp:sp>
    <dsp:sp modelId="{C0E5495E-0644-4C82-ADBD-C8FB857DA00F}">
      <dsp:nvSpPr>
        <dsp:cNvPr id="0" name=""/>
        <dsp:cNvSpPr/>
      </dsp:nvSpPr>
      <dsp:spPr>
        <a:xfrm rot="12900000">
          <a:off x="908421" y="2360429"/>
          <a:ext cx="1811872" cy="64125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F27EDE9-D6E4-4706-9159-7E5516ADE667}">
      <dsp:nvSpPr>
        <dsp:cNvPr id="0" name=""/>
        <dsp:cNvSpPr/>
      </dsp:nvSpPr>
      <dsp:spPr>
        <a:xfrm>
          <a:off x="3496" y="1306424"/>
          <a:ext cx="2137523" cy="1710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Avaliação diagnóstica inicial</a:t>
          </a:r>
          <a:endParaRPr lang="pt-PT" sz="2300" kern="1200" dirty="0"/>
        </a:p>
      </dsp:txBody>
      <dsp:txXfrm>
        <a:off x="53581" y="1356509"/>
        <a:ext cx="2037353" cy="1609848"/>
      </dsp:txXfrm>
    </dsp:sp>
    <dsp:sp modelId="{05F2EFCD-302F-4CB2-A1D1-7E52CE8BD5EE}">
      <dsp:nvSpPr>
        <dsp:cNvPr id="0" name=""/>
        <dsp:cNvSpPr/>
      </dsp:nvSpPr>
      <dsp:spPr>
        <a:xfrm rot="16200000">
          <a:off x="2658459" y="1449417"/>
          <a:ext cx="1811872" cy="64125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975AE3-2DCF-4122-83CA-C1D8B3E70C43}">
      <dsp:nvSpPr>
        <dsp:cNvPr id="0" name=""/>
        <dsp:cNvSpPr/>
      </dsp:nvSpPr>
      <dsp:spPr>
        <a:xfrm>
          <a:off x="2495634" y="9100"/>
          <a:ext cx="2137523" cy="1710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Análise do percurso escolar do ano anterior</a:t>
          </a:r>
          <a:endParaRPr lang="pt-PT" sz="2300" kern="1200" dirty="0"/>
        </a:p>
      </dsp:txBody>
      <dsp:txXfrm>
        <a:off x="2545719" y="59185"/>
        <a:ext cx="2037353" cy="1609848"/>
      </dsp:txXfrm>
    </dsp:sp>
    <dsp:sp modelId="{94FFB1B1-710F-4A2A-BE76-F7AAA86C64DC}">
      <dsp:nvSpPr>
        <dsp:cNvPr id="0" name=""/>
        <dsp:cNvSpPr/>
      </dsp:nvSpPr>
      <dsp:spPr>
        <a:xfrm rot="19500000">
          <a:off x="4408497" y="2360429"/>
          <a:ext cx="1811872" cy="64125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FA25E76-BA89-49EE-AA91-18658986690B}">
      <dsp:nvSpPr>
        <dsp:cNvPr id="0" name=""/>
        <dsp:cNvSpPr/>
      </dsp:nvSpPr>
      <dsp:spPr>
        <a:xfrm>
          <a:off x="4987771" y="1306424"/>
          <a:ext cx="2137523" cy="1710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Observação dos alunos num período de tempo inicial</a:t>
          </a:r>
          <a:endParaRPr lang="pt-PT" sz="2300" kern="1200" dirty="0"/>
        </a:p>
      </dsp:txBody>
      <dsp:txXfrm>
        <a:off x="5037856" y="1356509"/>
        <a:ext cx="2037353" cy="16098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5ED15-3990-4F1C-944C-622F3A1E592F}">
      <dsp:nvSpPr>
        <dsp:cNvPr id="0" name=""/>
        <dsp:cNvSpPr/>
      </dsp:nvSpPr>
      <dsp:spPr>
        <a:xfrm>
          <a:off x="743746" y="1030"/>
          <a:ext cx="2129849" cy="160598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/>
            <a:t>Alunos  com nível 4 ou 5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/>
            <a:t>7.º  D</a:t>
          </a:r>
          <a:endParaRPr lang="pt-PT" sz="2200" b="1" kern="1200" dirty="0"/>
        </a:p>
      </dsp:txBody>
      <dsp:txXfrm>
        <a:off x="1055655" y="236221"/>
        <a:ext cx="1506031" cy="1135601"/>
      </dsp:txXfrm>
    </dsp:sp>
    <dsp:sp modelId="{19A009D8-4919-4E7A-9693-45451762CBBE}">
      <dsp:nvSpPr>
        <dsp:cNvPr id="0" name=""/>
        <dsp:cNvSpPr/>
      </dsp:nvSpPr>
      <dsp:spPr>
        <a:xfrm>
          <a:off x="1492307" y="1695596"/>
          <a:ext cx="632727" cy="632727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000" kern="1200"/>
        </a:p>
      </dsp:txBody>
      <dsp:txXfrm>
        <a:off x="1576175" y="1937551"/>
        <a:ext cx="464991" cy="148817"/>
      </dsp:txXfrm>
    </dsp:sp>
    <dsp:sp modelId="{9EBAE0D4-B0D3-40EB-965C-B5D78E7A8CEF}">
      <dsp:nvSpPr>
        <dsp:cNvPr id="0" name=""/>
        <dsp:cNvSpPr/>
      </dsp:nvSpPr>
      <dsp:spPr>
        <a:xfrm>
          <a:off x="743746" y="2416905"/>
          <a:ext cx="2129849" cy="1646063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/>
            <a:t>Alunos  com nível 4 ou 5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/>
            <a:t>7.º  E</a:t>
          </a:r>
          <a:endParaRPr lang="pt-PT" sz="2200" b="1" kern="1200" dirty="0"/>
        </a:p>
      </dsp:txBody>
      <dsp:txXfrm>
        <a:off x="1055655" y="2657965"/>
        <a:ext cx="1506031" cy="1163943"/>
      </dsp:txXfrm>
    </dsp:sp>
    <dsp:sp modelId="{4189694A-9BA5-4FF0-981D-0F9818492B70}">
      <dsp:nvSpPr>
        <dsp:cNvPr id="0" name=""/>
        <dsp:cNvSpPr/>
      </dsp:nvSpPr>
      <dsp:spPr>
        <a:xfrm>
          <a:off x="3037232" y="1829090"/>
          <a:ext cx="346909" cy="40581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700" kern="1200"/>
        </a:p>
      </dsp:txBody>
      <dsp:txXfrm>
        <a:off x="3037232" y="1910254"/>
        <a:ext cx="242836" cy="243490"/>
      </dsp:txXfrm>
    </dsp:sp>
    <dsp:sp modelId="{C3F7256D-641C-447A-96A7-DE13AE6535C1}">
      <dsp:nvSpPr>
        <dsp:cNvPr id="0" name=""/>
        <dsp:cNvSpPr/>
      </dsp:nvSpPr>
      <dsp:spPr>
        <a:xfrm>
          <a:off x="3528142" y="1342392"/>
          <a:ext cx="1824110" cy="1379215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b="1" kern="1200" dirty="0" smtClean="0"/>
            <a:t>1.º grupo +</a:t>
          </a:r>
          <a:endParaRPr lang="pt-PT" sz="3000" b="1" kern="1200" dirty="0"/>
        </a:p>
      </dsp:txBody>
      <dsp:txXfrm>
        <a:off x="3795277" y="1544373"/>
        <a:ext cx="1289840" cy="9752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79559C-7DEB-4286-8664-7D4377C450E2}">
      <dsp:nvSpPr>
        <dsp:cNvPr id="0" name=""/>
        <dsp:cNvSpPr/>
      </dsp:nvSpPr>
      <dsp:spPr>
        <a:xfrm rot="5400000">
          <a:off x="4255413" y="-1653185"/>
          <a:ext cx="890536" cy="442417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300" kern="1200" dirty="0" smtClean="0"/>
            <a:t>Alunos de nível 4 e 5</a:t>
          </a:r>
          <a:endParaRPr lang="pt-PT" sz="2300" kern="1200" dirty="0"/>
        </a:p>
      </dsp:txBody>
      <dsp:txXfrm rot="-5400000">
        <a:off x="2488596" y="157104"/>
        <a:ext cx="4380699" cy="803592"/>
      </dsp:txXfrm>
    </dsp:sp>
    <dsp:sp modelId="{6A6758A7-CA47-43F6-8806-E5C531C23F4F}">
      <dsp:nvSpPr>
        <dsp:cNvPr id="0" name=""/>
        <dsp:cNvSpPr/>
      </dsp:nvSpPr>
      <dsp:spPr>
        <a:xfrm>
          <a:off x="0" y="2314"/>
          <a:ext cx="2488596" cy="11131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100" kern="1200" dirty="0" smtClean="0"/>
            <a:t>1.º Grupo </a:t>
          </a:r>
          <a:endParaRPr lang="pt-PT" sz="4100" kern="1200" dirty="0"/>
        </a:p>
      </dsp:txBody>
      <dsp:txXfrm>
        <a:off x="54340" y="56654"/>
        <a:ext cx="2379916" cy="1004490"/>
      </dsp:txXfrm>
    </dsp:sp>
    <dsp:sp modelId="{A625FEC8-E5D3-4487-88CC-7DBC7EE847D2}">
      <dsp:nvSpPr>
        <dsp:cNvPr id="0" name=""/>
        <dsp:cNvSpPr/>
      </dsp:nvSpPr>
      <dsp:spPr>
        <a:xfrm rot="5400000">
          <a:off x="4255413" y="-484356"/>
          <a:ext cx="890536" cy="4424171"/>
        </a:xfrm>
        <a:prstGeom prst="round2SameRect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300" kern="1200" dirty="0" smtClean="0"/>
            <a:t>Alunos de nível 2 ou inferior</a:t>
          </a:r>
          <a:endParaRPr lang="pt-PT" sz="2300" kern="1200" dirty="0"/>
        </a:p>
      </dsp:txBody>
      <dsp:txXfrm rot="-5400000">
        <a:off x="2488596" y="1325933"/>
        <a:ext cx="4380699" cy="803592"/>
      </dsp:txXfrm>
    </dsp:sp>
    <dsp:sp modelId="{87A41F6D-79D2-4006-848C-66FE35482398}">
      <dsp:nvSpPr>
        <dsp:cNvPr id="0" name=""/>
        <dsp:cNvSpPr/>
      </dsp:nvSpPr>
      <dsp:spPr>
        <a:xfrm>
          <a:off x="0" y="1171143"/>
          <a:ext cx="2488596" cy="1113170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100" kern="1200" dirty="0" smtClean="0"/>
            <a:t>2.º Grupo</a:t>
          </a:r>
          <a:endParaRPr lang="pt-PT" sz="4100" kern="1200" dirty="0"/>
        </a:p>
      </dsp:txBody>
      <dsp:txXfrm>
        <a:off x="54340" y="1225483"/>
        <a:ext cx="2379916" cy="1004490"/>
      </dsp:txXfrm>
    </dsp:sp>
    <dsp:sp modelId="{B221B17B-C154-4C95-9572-504212B7E5A7}">
      <dsp:nvSpPr>
        <dsp:cNvPr id="0" name=""/>
        <dsp:cNvSpPr/>
      </dsp:nvSpPr>
      <dsp:spPr>
        <a:xfrm rot="5400000">
          <a:off x="4255413" y="684472"/>
          <a:ext cx="890536" cy="4424171"/>
        </a:xfrm>
        <a:prstGeom prst="round2SameRect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300" kern="1200" dirty="0" smtClean="0"/>
            <a:t>Alunos de nível 3</a:t>
          </a:r>
          <a:endParaRPr lang="pt-PT" sz="2300" kern="1200" dirty="0"/>
        </a:p>
      </dsp:txBody>
      <dsp:txXfrm rot="-5400000">
        <a:off x="2488596" y="2494761"/>
        <a:ext cx="4380699" cy="803592"/>
      </dsp:txXfrm>
    </dsp:sp>
    <dsp:sp modelId="{94C8B020-5C17-4FC8-8973-3427B3120A7F}">
      <dsp:nvSpPr>
        <dsp:cNvPr id="0" name=""/>
        <dsp:cNvSpPr/>
      </dsp:nvSpPr>
      <dsp:spPr>
        <a:xfrm>
          <a:off x="0" y="2339973"/>
          <a:ext cx="2488596" cy="1113170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100" kern="1200" dirty="0" smtClean="0"/>
            <a:t>3.º Grupo</a:t>
          </a:r>
          <a:endParaRPr lang="pt-PT" sz="4100" kern="1200" dirty="0"/>
        </a:p>
      </dsp:txBody>
      <dsp:txXfrm>
        <a:off x="54340" y="2394313"/>
        <a:ext cx="2379916" cy="1004490"/>
      </dsp:txXfrm>
    </dsp:sp>
    <dsp:sp modelId="{F4058834-0573-40B0-82FE-DEAF60FE3195}">
      <dsp:nvSpPr>
        <dsp:cNvPr id="0" name=""/>
        <dsp:cNvSpPr/>
      </dsp:nvSpPr>
      <dsp:spPr>
        <a:xfrm rot="5400000">
          <a:off x="4255413" y="1853302"/>
          <a:ext cx="890536" cy="4424171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300" kern="1200" dirty="0" smtClean="0"/>
            <a:t>Alunos de nível 4 e 5</a:t>
          </a:r>
          <a:endParaRPr lang="pt-PT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300" kern="1200" dirty="0" smtClean="0"/>
            <a:t>Alunos de nível 2</a:t>
          </a:r>
          <a:endParaRPr lang="pt-PT" sz="2300" kern="1200" dirty="0"/>
        </a:p>
      </dsp:txBody>
      <dsp:txXfrm rot="-5400000">
        <a:off x="2488596" y="3663591"/>
        <a:ext cx="4380699" cy="803592"/>
      </dsp:txXfrm>
    </dsp:sp>
    <dsp:sp modelId="{FED2DFA1-8FFE-4C40-BB12-1CF165FB3A6E}">
      <dsp:nvSpPr>
        <dsp:cNvPr id="0" name=""/>
        <dsp:cNvSpPr/>
      </dsp:nvSpPr>
      <dsp:spPr>
        <a:xfrm>
          <a:off x="0" y="3508802"/>
          <a:ext cx="2488596" cy="111317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100" kern="1200" dirty="0" smtClean="0"/>
            <a:t>4.º Grupo</a:t>
          </a:r>
          <a:endParaRPr lang="pt-PT" sz="4100" kern="1200" dirty="0"/>
        </a:p>
      </dsp:txBody>
      <dsp:txXfrm>
        <a:off x="54340" y="3563142"/>
        <a:ext cx="2379916" cy="100449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6F7B5-B455-4419-9D5B-522F69BA9179}">
      <dsp:nvSpPr>
        <dsp:cNvPr id="0" name=""/>
        <dsp:cNvSpPr/>
      </dsp:nvSpPr>
      <dsp:spPr>
        <a:xfrm rot="16200000">
          <a:off x="558061" y="-558061"/>
          <a:ext cx="2412268" cy="3528392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Trabalho Colaborativo</a:t>
          </a:r>
          <a:endParaRPr lang="pt-PT" sz="3000" kern="1200" dirty="0"/>
        </a:p>
      </dsp:txBody>
      <dsp:txXfrm rot="5400000">
        <a:off x="0" y="0"/>
        <a:ext cx="3528392" cy="1809201"/>
      </dsp:txXfrm>
    </dsp:sp>
    <dsp:sp modelId="{369935E5-033B-4810-B1B6-186625C04CF3}">
      <dsp:nvSpPr>
        <dsp:cNvPr id="0" name=""/>
        <dsp:cNvSpPr/>
      </dsp:nvSpPr>
      <dsp:spPr>
        <a:xfrm>
          <a:off x="3528392" y="0"/>
          <a:ext cx="3528392" cy="2412268"/>
        </a:xfrm>
        <a:prstGeom prst="round1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Diferenciação Pedagógica</a:t>
          </a:r>
          <a:endParaRPr lang="pt-PT" sz="3000" kern="1200" dirty="0"/>
        </a:p>
      </dsp:txBody>
      <dsp:txXfrm>
        <a:off x="3528392" y="0"/>
        <a:ext cx="3528392" cy="1809201"/>
      </dsp:txXfrm>
    </dsp:sp>
    <dsp:sp modelId="{B1F5B103-4AC4-4523-A63D-47F8B2148546}">
      <dsp:nvSpPr>
        <dsp:cNvPr id="0" name=""/>
        <dsp:cNvSpPr/>
      </dsp:nvSpPr>
      <dsp:spPr>
        <a:xfrm rot="10800000">
          <a:off x="0" y="2412268"/>
          <a:ext cx="3528392" cy="2412268"/>
        </a:xfrm>
        <a:prstGeom prst="round1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Avaliação Formativa e Feedback</a:t>
          </a:r>
          <a:endParaRPr lang="pt-PT" sz="3000" kern="1200" dirty="0"/>
        </a:p>
      </dsp:txBody>
      <dsp:txXfrm rot="10800000">
        <a:off x="0" y="3015335"/>
        <a:ext cx="3528392" cy="1809201"/>
      </dsp:txXfrm>
    </dsp:sp>
    <dsp:sp modelId="{687FB379-B221-430C-808D-C829C7AEAFB4}">
      <dsp:nvSpPr>
        <dsp:cNvPr id="0" name=""/>
        <dsp:cNvSpPr/>
      </dsp:nvSpPr>
      <dsp:spPr>
        <a:xfrm rot="5400000">
          <a:off x="4086454" y="1854206"/>
          <a:ext cx="2412268" cy="3528392"/>
        </a:xfrm>
        <a:prstGeom prst="round1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Contratos de Aprendizagem </a:t>
          </a:r>
          <a:endParaRPr lang="pt-PT" sz="3000" kern="1200" dirty="0"/>
        </a:p>
      </dsp:txBody>
      <dsp:txXfrm rot="-5400000">
        <a:off x="3528392" y="3015334"/>
        <a:ext cx="3528392" cy="1809201"/>
      </dsp:txXfrm>
    </dsp:sp>
    <dsp:sp modelId="{3C41B1AB-26C1-4B2B-A357-C56D9B238792}">
      <dsp:nvSpPr>
        <dsp:cNvPr id="0" name=""/>
        <dsp:cNvSpPr/>
      </dsp:nvSpPr>
      <dsp:spPr>
        <a:xfrm>
          <a:off x="2469874" y="1809201"/>
          <a:ext cx="2117035" cy="1206134"/>
        </a:xfrm>
        <a:prstGeom prst="roundRect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000" kern="1200" dirty="0" smtClean="0"/>
            <a:t>Turma Mais</a:t>
          </a:r>
          <a:endParaRPr lang="pt-PT" sz="3000" kern="1200" dirty="0"/>
        </a:p>
      </dsp:txBody>
      <dsp:txXfrm>
        <a:off x="2528753" y="1868080"/>
        <a:ext cx="1999277" cy="10883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117FC-2FD7-4AB7-84B2-8345A595488A}">
      <dsp:nvSpPr>
        <dsp:cNvPr id="0" name=""/>
        <dsp:cNvSpPr/>
      </dsp:nvSpPr>
      <dsp:spPr>
        <a:xfrm>
          <a:off x="1275519" y="2380631"/>
          <a:ext cx="2187039" cy="1725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/>
            <a:t>Cuidados na implementação do projeto</a:t>
          </a:r>
          <a:endParaRPr lang="pt-PT" sz="2000" b="1" kern="1200" dirty="0"/>
        </a:p>
      </dsp:txBody>
      <dsp:txXfrm>
        <a:off x="1326052" y="2431164"/>
        <a:ext cx="2085973" cy="1624264"/>
      </dsp:txXfrm>
    </dsp:sp>
    <dsp:sp modelId="{75A01512-728B-43B1-9D28-81D4323F104F}">
      <dsp:nvSpPr>
        <dsp:cNvPr id="0" name=""/>
        <dsp:cNvSpPr/>
      </dsp:nvSpPr>
      <dsp:spPr>
        <a:xfrm rot="17019615">
          <a:off x="2502790" y="2011790"/>
          <a:ext cx="2513023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2513023" y="1053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900" b="1" kern="1200"/>
        </a:p>
      </dsp:txBody>
      <dsp:txXfrm>
        <a:off x="3696476" y="1959501"/>
        <a:ext cx="125651" cy="125651"/>
      </dsp:txXfrm>
    </dsp:sp>
    <dsp:sp modelId="{85C79B10-CFC1-4B8D-B8A8-2410255719BB}">
      <dsp:nvSpPr>
        <dsp:cNvPr id="0" name=""/>
        <dsp:cNvSpPr/>
      </dsp:nvSpPr>
      <dsp:spPr>
        <a:xfrm>
          <a:off x="4056045" y="153749"/>
          <a:ext cx="1483714" cy="1295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Envolvimento dos encarregados de educação</a:t>
          </a:r>
          <a:endParaRPr lang="pt-PT" sz="1800" b="1" kern="1200" dirty="0"/>
        </a:p>
      </dsp:txBody>
      <dsp:txXfrm>
        <a:off x="4093981" y="191685"/>
        <a:ext cx="1407842" cy="1219344"/>
      </dsp:txXfrm>
    </dsp:sp>
    <dsp:sp modelId="{179B7A9D-0C97-4937-85DF-54B8DBA1A496}">
      <dsp:nvSpPr>
        <dsp:cNvPr id="0" name=""/>
        <dsp:cNvSpPr/>
      </dsp:nvSpPr>
      <dsp:spPr>
        <a:xfrm rot="19457599">
          <a:off x="5471062" y="577537"/>
          <a:ext cx="730880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730880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18230" y="569801"/>
        <a:ext cx="36544" cy="36544"/>
      </dsp:txXfrm>
    </dsp:sp>
    <dsp:sp modelId="{1019567B-5DEC-4B60-A049-9938E988F0DF}">
      <dsp:nvSpPr>
        <dsp:cNvPr id="0" name=""/>
        <dsp:cNvSpPr/>
      </dsp:nvSpPr>
      <dsp:spPr>
        <a:xfrm>
          <a:off x="6133245" y="3861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Coordenadora</a:t>
          </a:r>
          <a:endParaRPr lang="pt-PT" sz="1800" b="1" kern="1200" dirty="0"/>
        </a:p>
      </dsp:txBody>
      <dsp:txXfrm>
        <a:off x="6154973" y="25589"/>
        <a:ext cx="1440258" cy="698401"/>
      </dsp:txXfrm>
    </dsp:sp>
    <dsp:sp modelId="{C8BE3CF0-824A-486E-8CA4-D2F910D74DD2}">
      <dsp:nvSpPr>
        <dsp:cNvPr id="0" name=""/>
        <dsp:cNvSpPr/>
      </dsp:nvSpPr>
      <dsp:spPr>
        <a:xfrm rot="2142401">
          <a:off x="5471062" y="1004105"/>
          <a:ext cx="730880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730880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18230" y="996369"/>
        <a:ext cx="36544" cy="36544"/>
      </dsp:txXfrm>
    </dsp:sp>
    <dsp:sp modelId="{37CA8B4E-3D2E-43CB-886E-225AC86D2BC2}">
      <dsp:nvSpPr>
        <dsp:cNvPr id="0" name=""/>
        <dsp:cNvSpPr/>
      </dsp:nvSpPr>
      <dsp:spPr>
        <a:xfrm>
          <a:off x="6133245" y="856997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Diretor de Turma</a:t>
          </a:r>
          <a:endParaRPr lang="pt-PT" sz="1800" b="1" kern="1200" dirty="0"/>
        </a:p>
      </dsp:txBody>
      <dsp:txXfrm>
        <a:off x="6154973" y="878725"/>
        <a:ext cx="1440258" cy="698401"/>
      </dsp:txXfrm>
    </dsp:sp>
    <dsp:sp modelId="{42A48A21-0EEC-4B42-AF14-A0F670C74E0B}">
      <dsp:nvSpPr>
        <dsp:cNvPr id="0" name=""/>
        <dsp:cNvSpPr/>
      </dsp:nvSpPr>
      <dsp:spPr>
        <a:xfrm rot="20481028">
          <a:off x="3446114" y="3132608"/>
          <a:ext cx="626375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626375" y="1053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3743642" y="3127486"/>
        <a:ext cx="31318" cy="31318"/>
      </dsp:txXfrm>
    </dsp:sp>
    <dsp:sp modelId="{E5E22CC3-8367-44AF-B27B-796D16527EBC}">
      <dsp:nvSpPr>
        <dsp:cNvPr id="0" name=""/>
        <dsp:cNvSpPr/>
      </dsp:nvSpPr>
      <dsp:spPr>
        <a:xfrm>
          <a:off x="4056045" y="2386729"/>
          <a:ext cx="1483714" cy="13125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Criação de equipas pedagógicas sólidas</a:t>
          </a:r>
          <a:endParaRPr lang="pt-PT" sz="1800" b="1" kern="1200" dirty="0"/>
        </a:p>
      </dsp:txBody>
      <dsp:txXfrm>
        <a:off x="4094488" y="2425172"/>
        <a:ext cx="1406828" cy="1235645"/>
      </dsp:txXfrm>
    </dsp:sp>
    <dsp:sp modelId="{CBEACE9D-44CC-4720-BC02-2892238A36AE}">
      <dsp:nvSpPr>
        <dsp:cNvPr id="0" name=""/>
        <dsp:cNvSpPr/>
      </dsp:nvSpPr>
      <dsp:spPr>
        <a:xfrm rot="18289469">
          <a:off x="5316871" y="2605890"/>
          <a:ext cx="1039262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1039262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10521" y="2590445"/>
        <a:ext cx="51963" cy="51963"/>
      </dsp:txXfrm>
    </dsp:sp>
    <dsp:sp modelId="{80FC701B-A444-423E-80CE-8B5E46CF095B}">
      <dsp:nvSpPr>
        <dsp:cNvPr id="0" name=""/>
        <dsp:cNvSpPr/>
      </dsp:nvSpPr>
      <dsp:spPr>
        <a:xfrm>
          <a:off x="6133245" y="1710133"/>
          <a:ext cx="1483714" cy="959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Diretor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 (distribuição de serviço)</a:t>
          </a:r>
          <a:endParaRPr lang="pt-PT" sz="1800" b="1" kern="1200" dirty="0"/>
        </a:p>
      </dsp:txBody>
      <dsp:txXfrm>
        <a:off x="6161346" y="1738234"/>
        <a:ext cx="1427512" cy="903249"/>
      </dsp:txXfrm>
    </dsp:sp>
    <dsp:sp modelId="{641485F0-0929-4324-9A50-58E523CC0F99}">
      <dsp:nvSpPr>
        <dsp:cNvPr id="0" name=""/>
        <dsp:cNvSpPr/>
      </dsp:nvSpPr>
      <dsp:spPr>
        <a:xfrm rot="623283">
          <a:off x="5534815" y="3086856"/>
          <a:ext cx="603375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603375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21418" y="3082308"/>
        <a:ext cx="30168" cy="30168"/>
      </dsp:txXfrm>
    </dsp:sp>
    <dsp:sp modelId="{71D67E7B-900C-446F-A41E-C9B4AADED4E0}">
      <dsp:nvSpPr>
        <dsp:cNvPr id="0" name=""/>
        <dsp:cNvSpPr/>
      </dsp:nvSpPr>
      <dsp:spPr>
        <a:xfrm>
          <a:off x="6133245" y="2780863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Docentes envolvidos </a:t>
          </a:r>
          <a:endParaRPr lang="pt-PT" sz="1800" b="1" kern="1200" dirty="0"/>
        </a:p>
      </dsp:txBody>
      <dsp:txXfrm>
        <a:off x="6154973" y="2802591"/>
        <a:ext cx="1440258" cy="698401"/>
      </dsp:txXfrm>
    </dsp:sp>
    <dsp:sp modelId="{10CA4B4B-C028-4D52-8E6F-745EA310644E}">
      <dsp:nvSpPr>
        <dsp:cNvPr id="0" name=""/>
        <dsp:cNvSpPr/>
      </dsp:nvSpPr>
      <dsp:spPr>
        <a:xfrm rot="3499594">
          <a:off x="5271361" y="3513424"/>
          <a:ext cx="1130283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1130283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08245" y="3495704"/>
        <a:ext cx="56514" cy="56514"/>
      </dsp:txXfrm>
    </dsp:sp>
    <dsp:sp modelId="{62E2D53D-E866-42C3-96FF-838DA9CCA006}">
      <dsp:nvSpPr>
        <dsp:cNvPr id="0" name=""/>
        <dsp:cNvSpPr/>
      </dsp:nvSpPr>
      <dsp:spPr>
        <a:xfrm>
          <a:off x="6133245" y="3633999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Coordenadora</a:t>
          </a:r>
          <a:endParaRPr lang="pt-PT" sz="1800" b="1" kern="1200" dirty="0"/>
        </a:p>
      </dsp:txBody>
      <dsp:txXfrm>
        <a:off x="6154973" y="3655727"/>
        <a:ext cx="1440258" cy="698401"/>
      </dsp:txXfrm>
    </dsp:sp>
    <dsp:sp modelId="{5F52C073-F038-4D17-8739-8EB009D5582A}">
      <dsp:nvSpPr>
        <dsp:cNvPr id="0" name=""/>
        <dsp:cNvSpPr/>
      </dsp:nvSpPr>
      <dsp:spPr>
        <a:xfrm rot="4427343">
          <a:off x="2696372" y="4253427"/>
          <a:ext cx="2125858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2125858" y="1053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700" b="1" kern="1200"/>
        </a:p>
      </dsp:txBody>
      <dsp:txXfrm>
        <a:off x="3706155" y="4210817"/>
        <a:ext cx="106292" cy="106292"/>
      </dsp:txXfrm>
    </dsp:sp>
    <dsp:sp modelId="{63744872-4B06-42C6-B619-8D9CA247AE6F}">
      <dsp:nvSpPr>
        <dsp:cNvPr id="0" name=""/>
        <dsp:cNvSpPr/>
      </dsp:nvSpPr>
      <dsp:spPr>
        <a:xfrm>
          <a:off x="4056045" y="4236420"/>
          <a:ext cx="1483714" cy="2096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Determinação dos grupos de forma a criar ambientes equilibrados de aprendizagem</a:t>
          </a:r>
          <a:endParaRPr lang="pt-PT" sz="1800" b="1" kern="1200" dirty="0"/>
        </a:p>
      </dsp:txBody>
      <dsp:txXfrm>
        <a:off x="4099501" y="4279876"/>
        <a:ext cx="1396802" cy="2009510"/>
      </dsp:txXfrm>
    </dsp:sp>
    <dsp:sp modelId="{35A732A8-4AC7-471E-87F3-0078B95B915F}">
      <dsp:nvSpPr>
        <dsp:cNvPr id="0" name=""/>
        <dsp:cNvSpPr/>
      </dsp:nvSpPr>
      <dsp:spPr>
        <a:xfrm rot="19457599">
          <a:off x="5471062" y="5060811"/>
          <a:ext cx="730880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730880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18230" y="5053075"/>
        <a:ext cx="36544" cy="36544"/>
      </dsp:txXfrm>
    </dsp:sp>
    <dsp:sp modelId="{20463ACD-79CF-403A-8D6C-72D0FA216ACE}">
      <dsp:nvSpPr>
        <dsp:cNvPr id="0" name=""/>
        <dsp:cNvSpPr/>
      </dsp:nvSpPr>
      <dsp:spPr>
        <a:xfrm>
          <a:off x="6133245" y="4487135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Equipas pedagógicas</a:t>
          </a:r>
          <a:endParaRPr lang="pt-PT" sz="1800" b="1" kern="1200" dirty="0"/>
        </a:p>
      </dsp:txBody>
      <dsp:txXfrm>
        <a:off x="6154973" y="4508863"/>
        <a:ext cx="1440258" cy="698401"/>
      </dsp:txXfrm>
    </dsp:sp>
    <dsp:sp modelId="{A4BA00C3-2493-4487-8E6E-344B687B2D71}">
      <dsp:nvSpPr>
        <dsp:cNvPr id="0" name=""/>
        <dsp:cNvSpPr/>
      </dsp:nvSpPr>
      <dsp:spPr>
        <a:xfrm rot="2142401">
          <a:off x="5471062" y="5487379"/>
          <a:ext cx="730880" cy="21073"/>
        </a:xfrm>
        <a:custGeom>
          <a:avLst/>
          <a:gdLst/>
          <a:ahLst/>
          <a:cxnLst/>
          <a:rect l="0" t="0" r="0" b="0"/>
          <a:pathLst>
            <a:path>
              <a:moveTo>
                <a:pt x="0" y="10536"/>
              </a:moveTo>
              <a:lnTo>
                <a:pt x="730880" y="1053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b="1" kern="1200"/>
        </a:p>
      </dsp:txBody>
      <dsp:txXfrm>
        <a:off x="5818230" y="5479643"/>
        <a:ext cx="36544" cy="36544"/>
      </dsp:txXfrm>
    </dsp:sp>
    <dsp:sp modelId="{F4DA88D5-8BEA-49D5-95AE-7F2C4E370341}">
      <dsp:nvSpPr>
        <dsp:cNvPr id="0" name=""/>
        <dsp:cNvSpPr/>
      </dsp:nvSpPr>
      <dsp:spPr>
        <a:xfrm>
          <a:off x="6133245" y="5340270"/>
          <a:ext cx="1483714" cy="7418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/>
            <a:t>Diretor de Turma</a:t>
          </a:r>
          <a:endParaRPr lang="pt-PT" sz="1800" b="1" kern="1200" dirty="0"/>
        </a:p>
      </dsp:txBody>
      <dsp:txXfrm>
        <a:off x="6154973" y="5361998"/>
        <a:ext cx="1440258" cy="69840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30664-04BC-4F8E-9677-5062BDCD44FE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Determina os grupos</a:t>
          </a:r>
          <a:endParaRPr lang="pt-PT" sz="2400" kern="1200" dirty="0"/>
        </a:p>
      </dsp:txBody>
      <dsp:txXfrm rot="5400000">
        <a:off x="0" y="0"/>
        <a:ext cx="3048000" cy="1524000"/>
      </dsp:txXfrm>
    </dsp:sp>
    <dsp:sp modelId="{D8016849-2B12-4BD9-BC26-CF8885426A93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Planifica a curto prazo</a:t>
          </a:r>
          <a:endParaRPr lang="pt-PT" sz="2400" kern="1200" dirty="0"/>
        </a:p>
      </dsp:txBody>
      <dsp:txXfrm>
        <a:off x="3048000" y="0"/>
        <a:ext cx="3048000" cy="1524000"/>
      </dsp:txXfrm>
    </dsp:sp>
    <dsp:sp modelId="{162BD04C-EEF7-478D-BFC3-80FDAD41A046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Avalia</a:t>
          </a:r>
          <a:endParaRPr lang="pt-PT" sz="2400" kern="1200" dirty="0"/>
        </a:p>
      </dsp:txBody>
      <dsp:txXfrm rot="10800000">
        <a:off x="0" y="2539999"/>
        <a:ext cx="3048000" cy="1524000"/>
      </dsp:txXfrm>
    </dsp:sp>
    <dsp:sp modelId="{8D25BF8B-A172-4CC4-8654-7C51F73FBE31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Monitoriza</a:t>
          </a:r>
          <a:endParaRPr lang="pt-PT" sz="2400" kern="1200" dirty="0"/>
        </a:p>
      </dsp:txBody>
      <dsp:txXfrm rot="-5400000">
        <a:off x="3048000" y="2539999"/>
        <a:ext cx="3048000" cy="1524000"/>
      </dsp:txXfrm>
    </dsp:sp>
    <dsp:sp modelId="{3E5E2327-F4CD-4688-9CD2-9EBCB83DB83E}">
      <dsp:nvSpPr>
        <dsp:cNvPr id="0" name=""/>
        <dsp:cNvSpPr/>
      </dsp:nvSpPr>
      <dsp:spPr>
        <a:xfrm>
          <a:off x="1967883" y="1239911"/>
          <a:ext cx="2160233" cy="1584177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/>
            <a:t>Equipa pedagógica +</a:t>
          </a:r>
          <a:endParaRPr lang="pt-PT" sz="2400" kern="1200" dirty="0"/>
        </a:p>
      </dsp:txBody>
      <dsp:txXfrm>
        <a:off x="2045216" y="1317244"/>
        <a:ext cx="2005567" cy="142951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0DCCC-BBE5-4609-ACE7-FD5B2653D220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Participa na formação dos grupos</a:t>
          </a:r>
          <a:endParaRPr lang="pt-PT" sz="2100" b="1" kern="1200" dirty="0"/>
        </a:p>
      </dsp:txBody>
      <dsp:txXfrm rot="5400000">
        <a:off x="0" y="0"/>
        <a:ext cx="3048000" cy="1524000"/>
      </dsp:txXfrm>
    </dsp:sp>
    <dsp:sp modelId="{3A143117-329C-4BA3-84D4-39EA022EAF30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Comunica com os Encarregados de Educação</a:t>
          </a:r>
          <a:endParaRPr lang="pt-PT" sz="2100" b="1" kern="1200" dirty="0"/>
        </a:p>
      </dsp:txBody>
      <dsp:txXfrm>
        <a:off x="3048000" y="0"/>
        <a:ext cx="3048000" cy="1524000"/>
      </dsp:txXfrm>
    </dsp:sp>
    <dsp:sp modelId="{046585D8-DE3C-44AF-8169-41B7EC8E0969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Participa na monitorização</a:t>
          </a:r>
          <a:endParaRPr lang="pt-PT" sz="2100" b="1" kern="1200" dirty="0"/>
        </a:p>
      </dsp:txBody>
      <dsp:txXfrm rot="10800000">
        <a:off x="0" y="2539999"/>
        <a:ext cx="3048000" cy="1524000"/>
      </dsp:txXfrm>
    </dsp:sp>
    <dsp:sp modelId="{D142D00C-9C68-4A30-B697-AA5E5DA797CF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Participa no estabelecimento de contratos de aprendizagem</a:t>
          </a:r>
          <a:endParaRPr lang="pt-PT" sz="2100" b="1" kern="1200" dirty="0"/>
        </a:p>
      </dsp:txBody>
      <dsp:txXfrm rot="-5400000">
        <a:off x="3048000" y="2539999"/>
        <a:ext cx="3048000" cy="1524000"/>
      </dsp:txXfrm>
    </dsp:sp>
    <dsp:sp modelId="{C665E797-B1BA-4746-90AA-7206A38F2F79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Diretor de Turma</a:t>
          </a:r>
          <a:endParaRPr lang="pt-PT" sz="2100" b="1" kern="1200" dirty="0"/>
        </a:p>
      </dsp:txBody>
      <dsp:txXfrm>
        <a:off x="2183197" y="1573596"/>
        <a:ext cx="1729606" cy="916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3E510-5127-41AC-A97F-DE47585BAF10}">
      <dsp:nvSpPr>
        <dsp:cNvPr id="0" name=""/>
        <dsp:cNvSpPr/>
      </dsp:nvSpPr>
      <dsp:spPr>
        <a:xfrm>
          <a:off x="97982" y="13141"/>
          <a:ext cx="2277973" cy="227797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7.º D</a:t>
          </a:r>
          <a:endParaRPr lang="pt-PT" sz="4000" kern="1200" dirty="0"/>
        </a:p>
      </dsp:txBody>
      <dsp:txXfrm>
        <a:off x="416077" y="281763"/>
        <a:ext cx="1313425" cy="1740729"/>
      </dsp:txXfrm>
    </dsp:sp>
    <dsp:sp modelId="{6C41A89B-4E82-4CE9-80BD-24C1791ABA6F}">
      <dsp:nvSpPr>
        <dsp:cNvPr id="0" name=""/>
        <dsp:cNvSpPr/>
      </dsp:nvSpPr>
      <dsp:spPr>
        <a:xfrm>
          <a:off x="1584167" y="15510"/>
          <a:ext cx="2255443" cy="227797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7.ºE</a:t>
          </a:r>
          <a:endParaRPr lang="pt-PT" sz="4000" kern="1200" dirty="0"/>
        </a:p>
      </dsp:txBody>
      <dsp:txXfrm>
        <a:off x="2224226" y="284132"/>
        <a:ext cx="1300436" cy="17407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3E510-5127-41AC-A97F-DE47585BAF10}">
      <dsp:nvSpPr>
        <dsp:cNvPr id="0" name=""/>
        <dsp:cNvSpPr/>
      </dsp:nvSpPr>
      <dsp:spPr>
        <a:xfrm>
          <a:off x="314321" y="26282"/>
          <a:ext cx="2277973" cy="227797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8.º B</a:t>
          </a:r>
          <a:endParaRPr lang="pt-PT" sz="4000" kern="1200" dirty="0"/>
        </a:p>
      </dsp:txBody>
      <dsp:txXfrm>
        <a:off x="632416" y="294904"/>
        <a:ext cx="1313425" cy="1740729"/>
      </dsp:txXfrm>
    </dsp:sp>
    <dsp:sp modelId="{6C41A89B-4E82-4CE9-80BD-24C1791ABA6F}">
      <dsp:nvSpPr>
        <dsp:cNvPr id="0" name=""/>
        <dsp:cNvSpPr/>
      </dsp:nvSpPr>
      <dsp:spPr>
        <a:xfrm>
          <a:off x="1768068" y="15510"/>
          <a:ext cx="2255443" cy="2277973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4000" kern="1200" dirty="0" smtClean="0"/>
            <a:t>8.ºC</a:t>
          </a:r>
          <a:endParaRPr lang="pt-PT" sz="4000" kern="1200" dirty="0"/>
        </a:p>
      </dsp:txBody>
      <dsp:txXfrm>
        <a:off x="2408127" y="284132"/>
        <a:ext cx="1300436" cy="17407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7.º C</a:t>
          </a:r>
          <a:endParaRPr lang="pt-PT" sz="21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7.º F</a:t>
          </a:r>
          <a:endParaRPr lang="pt-PT" sz="21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Helga Serra</a:t>
          </a:r>
          <a:endParaRPr lang="pt-PT" sz="21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H504</a:t>
          </a:r>
          <a:endParaRPr lang="pt-PT" sz="21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100" kern="1200" dirty="0" smtClean="0"/>
            <a:t> Irina Maia </a:t>
          </a:r>
          <a:endParaRPr lang="pt-PT" sz="2100" kern="1200" dirty="0"/>
        </a:p>
      </dsp:txBody>
      <dsp:txXfrm>
        <a:off x="1142103" y="1775167"/>
        <a:ext cx="1267848" cy="7607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7.º C</a:t>
          </a:r>
          <a:endParaRPr lang="pt-PT" sz="20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7.º F</a:t>
          </a:r>
          <a:endParaRPr lang="pt-PT" sz="20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Olga Correia</a:t>
          </a:r>
          <a:endParaRPr lang="pt-PT" sz="20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Paula Silvestre</a:t>
          </a:r>
          <a:endParaRPr lang="pt-PT" sz="20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000" kern="1200" dirty="0" smtClean="0"/>
            <a:t> Marlene Veloso</a:t>
          </a:r>
          <a:endParaRPr lang="pt-PT" sz="2000" kern="1200" dirty="0"/>
        </a:p>
      </dsp:txBody>
      <dsp:txXfrm>
        <a:off x="1142103" y="1775167"/>
        <a:ext cx="1267848" cy="7607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7.º D</a:t>
          </a:r>
          <a:endParaRPr lang="pt-PT" sz="21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7.º E</a:t>
          </a:r>
          <a:endParaRPr lang="pt-PT" sz="21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Helga Serra</a:t>
          </a:r>
          <a:endParaRPr lang="pt-PT" sz="21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H504</a:t>
          </a:r>
          <a:endParaRPr lang="pt-PT" sz="21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100" kern="1200" dirty="0" smtClean="0"/>
            <a:t> Irina Maia </a:t>
          </a:r>
          <a:endParaRPr lang="pt-PT" sz="2100" kern="1200" dirty="0"/>
        </a:p>
      </dsp:txBody>
      <dsp:txXfrm>
        <a:off x="1142103" y="1775167"/>
        <a:ext cx="1267848" cy="7607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7.º D</a:t>
          </a:r>
          <a:endParaRPr lang="pt-PT" sz="20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7.º E</a:t>
          </a:r>
          <a:endParaRPr lang="pt-PT" sz="20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Olga Correia</a:t>
          </a:r>
          <a:endParaRPr lang="pt-PT" sz="20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Paula Silvestre</a:t>
          </a:r>
          <a:endParaRPr lang="pt-PT" sz="20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000" kern="1200" dirty="0" smtClean="0"/>
            <a:t> Marlene Veloso</a:t>
          </a:r>
          <a:endParaRPr lang="pt-PT" sz="2000" kern="1200" dirty="0"/>
        </a:p>
      </dsp:txBody>
      <dsp:txXfrm>
        <a:off x="1142103" y="1775167"/>
        <a:ext cx="1267848" cy="7607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8.º B</a:t>
          </a:r>
          <a:endParaRPr lang="pt-PT" sz="21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8.º C</a:t>
          </a:r>
          <a:endParaRPr lang="pt-PT" sz="21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H504</a:t>
          </a:r>
          <a:endParaRPr lang="pt-PT" sz="21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698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kern="1200" dirty="0" smtClean="0"/>
            <a:t>Luísa Portela</a:t>
          </a:r>
          <a:endParaRPr lang="pt-PT" sz="21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100" kern="1200" dirty="0" smtClean="0"/>
            <a:t> Irina Maia </a:t>
          </a:r>
          <a:endParaRPr lang="pt-PT" sz="2100" kern="1200" dirty="0"/>
        </a:p>
      </dsp:txBody>
      <dsp:txXfrm>
        <a:off x="1142103" y="1775167"/>
        <a:ext cx="1267848" cy="7607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5C8DD-7885-4E21-A158-CD3B5146030F}">
      <dsp:nvSpPr>
        <dsp:cNvPr id="0" name=""/>
        <dsp:cNvSpPr/>
      </dsp:nvSpPr>
      <dsp:spPr>
        <a:xfrm>
          <a:off x="444787" y="179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8.º B</a:t>
          </a:r>
          <a:endParaRPr lang="pt-PT" sz="2000" kern="1200" dirty="0"/>
        </a:p>
      </dsp:txBody>
      <dsp:txXfrm>
        <a:off x="444787" y="179"/>
        <a:ext cx="1267848" cy="760708"/>
      </dsp:txXfrm>
    </dsp:sp>
    <dsp:sp modelId="{3CDDDF39-489A-4CE1-9B12-DE2DE3DA189D}">
      <dsp:nvSpPr>
        <dsp:cNvPr id="0" name=""/>
        <dsp:cNvSpPr/>
      </dsp:nvSpPr>
      <dsp:spPr>
        <a:xfrm>
          <a:off x="1839420" y="179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8.º C</a:t>
          </a:r>
          <a:endParaRPr lang="pt-PT" sz="2000" kern="1200" dirty="0"/>
        </a:p>
      </dsp:txBody>
      <dsp:txXfrm>
        <a:off x="1839420" y="179"/>
        <a:ext cx="1267848" cy="760708"/>
      </dsp:txXfrm>
    </dsp:sp>
    <dsp:sp modelId="{FF4A05B9-8BE8-445D-9E36-C5605C888DD6}">
      <dsp:nvSpPr>
        <dsp:cNvPr id="0" name=""/>
        <dsp:cNvSpPr/>
      </dsp:nvSpPr>
      <dsp:spPr>
        <a:xfrm>
          <a:off x="444787" y="887673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Olga Correia</a:t>
          </a:r>
          <a:endParaRPr lang="pt-PT" sz="2000" kern="1200" dirty="0"/>
        </a:p>
      </dsp:txBody>
      <dsp:txXfrm>
        <a:off x="444787" y="887673"/>
        <a:ext cx="1267848" cy="760708"/>
      </dsp:txXfrm>
    </dsp:sp>
    <dsp:sp modelId="{23C9DD52-D6C9-4662-9F4F-67599DBD92F9}">
      <dsp:nvSpPr>
        <dsp:cNvPr id="0" name=""/>
        <dsp:cNvSpPr/>
      </dsp:nvSpPr>
      <dsp:spPr>
        <a:xfrm>
          <a:off x="1839420" y="887673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Fátima Serra</a:t>
          </a:r>
          <a:endParaRPr lang="pt-PT" sz="2000" kern="1200" dirty="0"/>
        </a:p>
      </dsp:txBody>
      <dsp:txXfrm>
        <a:off x="1839420" y="887673"/>
        <a:ext cx="1267848" cy="760708"/>
      </dsp:txXfrm>
    </dsp:sp>
    <dsp:sp modelId="{2437B542-2762-4481-8F40-62D0E307A849}">
      <dsp:nvSpPr>
        <dsp:cNvPr id="0" name=""/>
        <dsp:cNvSpPr/>
      </dsp:nvSpPr>
      <dsp:spPr>
        <a:xfrm>
          <a:off x="1142103" y="1775167"/>
          <a:ext cx="1267848" cy="760708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+</a:t>
          </a:r>
          <a:r>
            <a:rPr lang="pt-PT" sz="2000" kern="1200" dirty="0" smtClean="0"/>
            <a:t> Marlene Veloso</a:t>
          </a:r>
          <a:endParaRPr lang="pt-PT" sz="2000" kern="1200" dirty="0"/>
        </a:p>
      </dsp:txBody>
      <dsp:txXfrm>
        <a:off x="1142103" y="1775167"/>
        <a:ext cx="1267848" cy="760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0D967-88EE-4BE8-A888-275F687A4DD2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AC98-05BD-4FD5-BF6D-E4B0ABE60E3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040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0AC98-05BD-4FD5-BF6D-E4B0ABE60E34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1060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B25E-257E-4D48-8121-1D83DA1BDEDF}" type="datetimeFigureOut">
              <a:rPr lang="pt-PT" smtClean="0"/>
              <a:pPr/>
              <a:t>08/09/2016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E81E3-3E73-4175-8088-F5E2FC80AE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/>
          <a:lstStyle/>
          <a:p>
            <a:r>
              <a:rPr lang="pt-P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Projeto Turma Mais</a:t>
            </a:r>
            <a:endParaRPr lang="pt-P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936104"/>
          </a:xfrm>
        </p:spPr>
        <p:txBody>
          <a:bodyPr/>
          <a:lstStyle/>
          <a:p>
            <a:r>
              <a:rPr lang="pt-PT" dirty="0" smtClean="0"/>
              <a:t>Organização</a:t>
            </a:r>
            <a:endParaRPr lang="pt-PT" dirty="0"/>
          </a:p>
        </p:txBody>
      </p:sp>
      <p:pic>
        <p:nvPicPr>
          <p:cNvPr id="4" name="Imagem 3" descr="F:\Montejunto 2016_2017\Logotipos\07 - Logotipo AEC com Escola Básica e Secundária do Cadaval A4 final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7430378" cy="17281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043608" y="908720"/>
          <a:ext cx="705678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41B1AB-26C1-4B2B-A357-C56D9B238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3C41B1AB-26C1-4B2B-A357-C56D9B2387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26F7B5-B455-4419-9D5B-522F69BA91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0826F7B5-B455-4419-9D5B-522F69BA91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9935E5-033B-4810-B1B6-186625C04C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graphicEl>
                                              <a:dgm id="{369935E5-033B-4810-B1B6-186625C04C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1F5B103-4AC4-4523-A63D-47F8B2148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B1F5B103-4AC4-4523-A63D-47F8B21485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7FB379-B221-430C-808D-C829C7AEA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687FB379-B221-430C-808D-C829C7AEAF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0" y="260648"/>
          <a:ext cx="889248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1117FC-2FD7-4AB7-84B2-8345A5954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E71117FC-2FD7-4AB7-84B2-8345A59548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5A01512-728B-43B1-9D28-81D4323F1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75A01512-728B-43B1-9D28-81D4323F10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C79B10-CFC1-4B8D-B8A8-241025571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85C79B10-CFC1-4B8D-B8A8-241025571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A48A21-0EEC-4B42-AF14-A0F670C74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42A48A21-0EEC-4B42-AF14-A0F670C74E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E22CC3-8367-44AF-B27B-796D16527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E5E22CC3-8367-44AF-B27B-796D16527E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F52C073-F038-4D17-8739-8EB009D558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5F52C073-F038-4D17-8739-8EB009D558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744872-4B06-42C6-B619-8D9CA247AE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63744872-4B06-42C6-B619-8D9CA247AE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9B7A9D-0C97-4937-85DF-54B8DBA1A4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179B7A9D-0C97-4937-85DF-54B8DBA1A4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19567B-5DEC-4B60-A049-9938E988F0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1019567B-5DEC-4B60-A049-9938E988F0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BE3CF0-824A-486E-8CA4-D2F910D74D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C8BE3CF0-824A-486E-8CA4-D2F910D74D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CA8B4E-3D2E-43CB-886E-225AC86D2B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37CA8B4E-3D2E-43CB-886E-225AC86D2B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EACE9D-44CC-4720-BC02-2892238A36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CBEACE9D-44CC-4720-BC02-2892238A36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FC701B-A444-423E-80CE-8B5E46CF0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80FC701B-A444-423E-80CE-8B5E46CF09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1485F0-0929-4324-9A50-58E523CC0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">
                                            <p:graphicEl>
                                              <a:dgm id="{641485F0-0929-4324-9A50-58E523CC0F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67E7B-900C-446F-A41E-C9B4AADED4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71D67E7B-900C-446F-A41E-C9B4AADED4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CA4B4B-C028-4D52-8E6F-745EA31064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10CA4B4B-C028-4D52-8E6F-745EA31064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E2D53D-E866-42C3-96FF-838DA9CCA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">
                                            <p:graphicEl>
                                              <a:dgm id="{62E2D53D-E866-42C3-96FF-838DA9CCA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A732A8-4AC7-471E-87F3-0078B95B91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35A732A8-4AC7-471E-87F3-0078B95B91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463ACD-79CF-403A-8D6C-72D0FA216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20463ACD-79CF-403A-8D6C-72D0FA216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BA00C3-2493-4487-8E6E-344B687B2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">
                                            <p:graphicEl>
                                              <a:dgm id="{A4BA00C3-2493-4487-8E6E-344B687B2D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DA88D5-8BEA-49D5-95AE-7F2C4E3703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>
                                            <p:graphicEl>
                                              <a:dgm id="{F4DA88D5-8BEA-49D5-95AE-7F2C4E3703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5E2327-F4CD-4688-9CD2-9EBCB83DB8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3E5E2327-F4CD-4688-9CD2-9EBCB83DB8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930664-04BC-4F8E-9677-5062BDCD44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52930664-04BC-4F8E-9677-5062BDCD44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016849-2B12-4BD9-BC26-CF8885426A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graphicEl>
                                              <a:dgm id="{D8016849-2B12-4BD9-BC26-CF8885426A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2BD04C-EEF7-478D-BFC3-80FDAD41A0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162BD04C-EEF7-478D-BFC3-80FDAD41A0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5BF8B-A172-4CC4-8654-7C51F73FB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8D25BF8B-A172-4CC4-8654-7C51F73FB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1916832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Conselhos de Turma do início do ano letivo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 Estarão presentes os professores + e a coordenadora do projeto.</a:t>
            </a:r>
            <a:endParaRPr lang="pt-PT" dirty="0"/>
          </a:p>
        </p:txBody>
      </p:sp>
      <p:sp>
        <p:nvSpPr>
          <p:cNvPr id="3" name="CaixaDeTexto 2"/>
          <p:cNvSpPr txBox="1"/>
          <p:nvPr/>
        </p:nvSpPr>
        <p:spPr>
          <a:xfrm>
            <a:off x="827584" y="2708920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Reuniões com os encarregados de educação (iniciais)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 Plenário (7.ºC+7.ºF; 7.ºD+7.ºE; 8.ºB+8.ºC) com a presença da coordenadora, na sala de grandes grupos para explicação do projeto e esclarecimento de questões que possam surgir. 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Depois continua a reunião normal apenas com o DT na sala específica.</a:t>
            </a:r>
          </a:p>
          <a:p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827584" y="908720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Conselho de Diretores de Turma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 Apresentação da organização geral do projeto;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Esclarecimento sobre a participação dos diretores de turma.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827584" y="4293096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Reuniões das equipas pedagógicas +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 Um tempo semanal;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/>
              <a:t>Com a coordenadora do projeto.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683568" y="33265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pt-PT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Indicações específicas para o arranque do projeto</a:t>
            </a:r>
            <a:endParaRPr lang="pt-PT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467544" y="1052736"/>
          <a:ext cx="410445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/>
          <p:cNvGraphicFramePr/>
          <p:nvPr/>
        </p:nvGraphicFramePr>
        <p:xfrm>
          <a:off x="467544" y="3717032"/>
          <a:ext cx="410445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Rectângulo 4"/>
          <p:cNvSpPr/>
          <p:nvPr/>
        </p:nvSpPr>
        <p:spPr>
          <a:xfrm>
            <a:off x="2195736" y="1628800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PT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</a:t>
            </a:r>
            <a:endParaRPr lang="pt-PT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2195736" y="4377878"/>
            <a:ext cx="5293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PT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</a:t>
            </a:r>
            <a:endParaRPr lang="pt-PT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7" name="Diagrama 6"/>
          <p:cNvGraphicFramePr/>
          <p:nvPr/>
        </p:nvGraphicFramePr>
        <p:xfrm>
          <a:off x="4788024" y="2132856"/>
          <a:ext cx="410445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Rectângulo 7"/>
          <p:cNvSpPr/>
          <p:nvPr/>
        </p:nvSpPr>
        <p:spPr>
          <a:xfrm>
            <a:off x="6706984" y="2780928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PT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</a:t>
            </a:r>
            <a:endParaRPr lang="pt-PT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75656" y="260648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Turmas com o projeto </a:t>
            </a:r>
            <a:r>
              <a:rPr lang="pt-PT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Turma Mais</a:t>
            </a:r>
            <a:endParaRPr lang="pt-PT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graphicEl>
                                              <a:dgm id="{2EE3E510-5127-41AC-A97F-DE47585BAF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graphicEl>
                                              <a:dgm id="{6C41A89B-4E82-4CE9-80BD-24C1791ABA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  <p:bldGraphic spid="4" grpId="0">
        <p:bldSub>
          <a:bldDgm bld="one"/>
        </p:bldSub>
      </p:bldGraphic>
      <p:bldGraphic spid="7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5656" y="476672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P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Diretores de Turma</a:t>
            </a:r>
            <a:endParaRPr lang="pt-P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475656" y="1916832"/>
          <a:ext cx="6096000" cy="37601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99928"/>
                <a:gridCol w="3696072"/>
              </a:tblGrid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Turma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Diretor de Turma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7.º C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Solange Alfredo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7.º F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H 500 P4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7.º D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Sérgio Rodrigues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7.º E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Aida Santos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8.º B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Corina Melo</a:t>
                      </a:r>
                      <a:endParaRPr lang="pt-PT" dirty="0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r>
                        <a:rPr lang="pt-PT" dirty="0" smtClean="0"/>
                        <a:t>8.º C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Vera Lopes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827584" y="3140968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/>
        </p:nvGraphicFramePr>
        <p:xfrm>
          <a:off x="4716016" y="3125192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259632" y="2420888"/>
            <a:ext cx="266429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Matemática</a:t>
            </a:r>
            <a:endParaRPr lang="pt-PT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48064" y="2420888"/>
            <a:ext cx="266429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Português</a:t>
            </a:r>
            <a:endParaRPr lang="pt-PT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19672" y="836712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Equipas Pedagógicas  +         7.º ano</a:t>
            </a:r>
            <a:endParaRPr lang="pt-PT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827584" y="3140968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/>
        </p:nvGraphicFramePr>
        <p:xfrm>
          <a:off x="4716016" y="3125192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259632" y="2420888"/>
            <a:ext cx="266429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Matemática</a:t>
            </a:r>
            <a:endParaRPr lang="pt-PT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48064" y="2420888"/>
            <a:ext cx="266429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Português</a:t>
            </a:r>
            <a:endParaRPr lang="pt-PT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19672" y="836712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Equipas Pedagógicas  +         7.º ano</a:t>
            </a:r>
            <a:endParaRPr lang="pt-PT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827584" y="3140968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/>
        </p:nvGraphicFramePr>
        <p:xfrm>
          <a:off x="4716016" y="3125192"/>
          <a:ext cx="3552056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259632" y="2420888"/>
            <a:ext cx="266429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Matemática</a:t>
            </a:r>
            <a:endParaRPr lang="pt-PT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148064" y="2420888"/>
            <a:ext cx="266429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Português</a:t>
            </a:r>
            <a:endParaRPr lang="pt-PT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619672" y="836712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Equipas Pedagógicas  +         8.º ano</a:t>
            </a:r>
            <a:endParaRPr lang="pt-PT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5C95C8DD-7885-4E21-A158-CD3B51460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3CDDDF39-489A-4CE1-9B12-DE2DE3DA1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graphicEl>
                                              <a:dgm id="{FF4A05B9-8BE8-445D-9E36-C5605C888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graphicEl>
                                              <a:dgm id="{23C9DD52-D6C9-4662-9F4F-67599DBD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graphicEl>
                                              <a:dgm id="{2437B542-2762-4481-8F40-62D0E307A8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3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043608" y="980728"/>
          <a:ext cx="712879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Formação dos grupos que integram a Turma Mais</a:t>
            </a:r>
            <a:endParaRPr lang="pt-P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609329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A cargo da equipa pedagógica + para cada disciplina com a colaboração do(a) DT.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1259632" y="62068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Definir níveis de proficiência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0BF0B1-43D0-477E-A1CE-E9AE457601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D30BF0B1-43D0-477E-A1CE-E9AE457601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E5495E-0644-4C82-ADBD-C8FB857DA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C0E5495E-0644-4C82-ADBD-C8FB857DA0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27EDE9-D6E4-4706-9159-7E5516ADE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AF27EDE9-D6E4-4706-9159-7E5516ADE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F2EFCD-302F-4CB2-A1D1-7E52CE8BD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05F2EFCD-302F-4CB2-A1D1-7E52CE8BD5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975AE3-2DCF-4122-83CA-C1D8B3E70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AD975AE3-2DCF-4122-83CA-C1D8B3E70C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FFB1B1-710F-4A2A-BE76-F7AAA86C64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94FFB1B1-710F-4A2A-BE76-F7AAA86C64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A25E76-BA89-49EE-AA91-186589866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BFA25E76-BA89-49EE-AA91-1865898669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Formação dos grupos que integram a Turma Mais</a:t>
            </a:r>
            <a:endParaRPr lang="pt-P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259632" y="1052736"/>
            <a:ext cx="104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u="sng" dirty="0" smtClean="0"/>
              <a:t>Exemplo</a:t>
            </a:r>
            <a:endParaRPr lang="pt-PT" u="sng" dirty="0"/>
          </a:p>
        </p:txBody>
      </p:sp>
      <p:sp>
        <p:nvSpPr>
          <p:cNvPr id="5" name="CaixaDeTexto 4"/>
          <p:cNvSpPr txBox="1"/>
          <p:nvPr/>
        </p:nvSpPr>
        <p:spPr>
          <a:xfrm>
            <a:off x="467544" y="594928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Objetivo:</a:t>
            </a:r>
            <a:r>
              <a:rPr lang="pt-PT" dirty="0" smtClean="0"/>
              <a:t> evitar o estigma de que a Turma Mais é só para os alunos com dificuldades.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005ED15-3990-4F1C-944C-622F3A1E5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5005ED15-3990-4F1C-944C-622F3A1E59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9A009D8-4919-4E7A-9693-45451762CB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19A009D8-4919-4E7A-9693-45451762CB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BAE0D4-B0D3-40EB-965C-B5D78E7A8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9EBAE0D4-B0D3-40EB-965C-B5D78E7A8C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89694A-9BA5-4FF0-981D-0F9818492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4189694A-9BA5-4FF0-981D-0F9818492B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F7256D-641C-447A-96A7-DE13AE6535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C3F7256D-641C-447A-96A7-DE13AE6535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187624" y="1196752"/>
          <a:ext cx="691276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11560" y="447055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Formação dos grupos que integram a Turma Mais</a:t>
            </a:r>
            <a:endParaRPr lang="pt-P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3528" y="6165304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/>
              <a:t>Permanência de cada grupo na Turma + num período de 6 semanas ou mais. </a:t>
            </a:r>
            <a:endParaRPr lang="pt-PT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83671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 smtClean="0"/>
              <a:t>Exemplo</a:t>
            </a:r>
            <a:endParaRPr lang="pt-PT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6758A7-CA47-43F6-8806-E5C531C23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6A6758A7-CA47-43F6-8806-E5C531C23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79559C-7DEB-4286-8664-7D4377C45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CB79559C-7DEB-4286-8664-7D4377C450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A41F6D-79D2-4006-848C-66FE35482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87A41F6D-79D2-4006-848C-66FE354823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25FEC8-E5D3-4487-88CC-7DBC7EE847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dgm id="{A625FEC8-E5D3-4487-88CC-7DBC7EE847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C8B020-5C17-4FC8-8973-3427B3120A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94C8B020-5C17-4FC8-8973-3427B3120A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21B17B-C154-4C95-9572-504212B7E5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B221B17B-C154-4C95-9572-504212B7E5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D2DFA1-8FFE-4C40-BB12-1CF165FB3A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graphicEl>
                                              <a:dgm id="{FED2DFA1-8FFE-4C40-BB12-1CF165FB3A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058834-0573-40B0-82FE-DEAF60FE31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graphicEl>
                                              <a:dgm id="{F4058834-0573-40B0-82FE-DEAF60FE31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511</Words>
  <Application>Microsoft Office PowerPoint</Application>
  <PresentationFormat>Apresentação no Ecrã (4:3)</PresentationFormat>
  <Paragraphs>133</Paragraphs>
  <Slides>14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do Office</vt:lpstr>
      <vt:lpstr>Projeto Turma Mais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Vostro</dc:creator>
  <cp:lastModifiedBy>TAS-S</cp:lastModifiedBy>
  <cp:revision>31</cp:revision>
  <dcterms:created xsi:type="dcterms:W3CDTF">2016-09-07T21:38:58Z</dcterms:created>
  <dcterms:modified xsi:type="dcterms:W3CDTF">2016-09-08T21:57:13Z</dcterms:modified>
</cp:coreProperties>
</file>