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67" r:id="rId3"/>
    <p:sldId id="322" r:id="rId4"/>
    <p:sldId id="319" r:id="rId5"/>
    <p:sldId id="324" r:id="rId6"/>
    <p:sldId id="320" r:id="rId7"/>
    <p:sldId id="313" r:id="rId8"/>
    <p:sldId id="315" r:id="rId9"/>
    <p:sldId id="317" r:id="rId10"/>
    <p:sldId id="314" r:id="rId11"/>
    <p:sldId id="321" r:id="rId12"/>
    <p:sldId id="323" r:id="rId13"/>
    <p:sldId id="316" r:id="rId14"/>
    <p:sldId id="318" r:id="rId15"/>
    <p:sldId id="312" r:id="rId16"/>
    <p:sldId id="326" r:id="rId17"/>
    <p:sldId id="32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7FB3-6626-4BBC-A817-B751892D3C15}" type="datetimeFigureOut">
              <a:rPr lang="pt-PT" smtClean="0"/>
              <a:pPr/>
              <a:t>13-02-2013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834AB-AFA5-4225-8CA7-3725E138FC0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2.bp.blogspot.com/-k_ESlS6UgmE/Ts-uTPUfEPI/AAAAAAAAANs/KWVI6zVtVKs/s1600/Clima+temperado+mar%C3%ADtimo.p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pt/url?sa=i&amp;source=images&amp;cd=&amp;cad=rja&amp;docid=H9J82YO8GE_5-M&amp;tbnid=rUoaqNSd3ZG_7M:&amp;ved=0CAgQjRwwADgP&amp;url=http%3A%2F%2Fmarcelledasilvacezar.blogspot.com%2F2011%2F02%2Fclima-e-vegetacao-da-europa.html&amp;ei=AAUcUfXBOJS7hAen64DABA&amp;psig=AFQjCNHIM-Q0o0OEIHEY0w3uD6XOWWEgFQ&amp;ust=136087718497215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c/c0/Bialowieza_Deby_rzeka_Barry_Ken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k_ESlS6UgmE/Ts-uTPUfEPI/AAAAAAAAANs/KWVI6zVtVKs/s400/Clima+temperado+mar%25C3%25ADtim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0138"/>
            <a:ext cx="9144000" cy="5737862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 CLIMA TEMPERADO MARÍTIMO</a:t>
            </a:r>
            <a:endParaRPr lang="pt-P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uoscar.files.wordpress.com/2012/06/floresta-do-white-mountains-no-outono-new-hampshi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095"/>
          <a:stretch>
            <a:fillRect/>
          </a:stretch>
        </p:blipFill>
        <p:spPr bwMode="auto">
          <a:xfrm>
            <a:off x="0" y="1313659"/>
            <a:ext cx="9144000" cy="5544341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t-PT" sz="2000" dirty="0" smtClean="0"/>
              <a:t>CLIMA TEMPERADO </a:t>
            </a:r>
            <a:r>
              <a:rPr lang="pt-PT" sz="2000" dirty="0" smtClean="0"/>
              <a:t>M</a:t>
            </a:r>
            <a:r>
              <a:rPr lang="pt-PT" sz="2000" dirty="0" smtClean="0"/>
              <a:t>ARÍTIMO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200" b="1" dirty="0" smtClean="0"/>
              <a:t>Floresta de folha caduca </a:t>
            </a:r>
            <a:br>
              <a:rPr lang="pt-PT" sz="2200" b="1" dirty="0" smtClean="0"/>
            </a:br>
            <a:r>
              <a:rPr lang="pt-PT" sz="2200" b="1" dirty="0" smtClean="0"/>
              <a:t>ou </a:t>
            </a:r>
            <a:br>
              <a:rPr lang="pt-PT" sz="2200" b="1" dirty="0" smtClean="0"/>
            </a:br>
            <a:r>
              <a:rPr lang="pt-PT" sz="2200" b="1" dirty="0" smtClean="0"/>
              <a:t>Floresta de caducifólias</a:t>
            </a:r>
            <a:endParaRPr lang="pt-PT" sz="2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Floresta mista resiste mais a variações do clim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MARÍTIMO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folha caduca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caducifólias</a:t>
            </a:r>
            <a:endParaRPr kumimoji="0" lang="pt-P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62" name="Picture 2" descr="https://lh3.googleusercontent.com/oVSGJJ861Wh7Ft-tvSp9PmQ1aGqlfuvcqHvjEMjIJouliMv14TV8BVSa-cWCjmuAv8FXPFf20CxsKqmklgIXnTrEmCsqaLZKxC4KWY9U32q9I7OWSX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6797"/>
            <a:ext cx="9144000" cy="6101203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MARÍTIMO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folha caduca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caducifólias</a:t>
            </a:r>
            <a:endParaRPr kumimoji="0" lang="pt-P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5" descr="http://www.sabetudo.net/wp-content/uploads/2011/02/4estaco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5" name="Marcador de Posição de Conteúdo 3"/>
          <p:cNvGraphicFramePr>
            <a:graphicFrameLocks/>
          </p:cNvGraphicFramePr>
          <p:nvPr/>
        </p:nvGraphicFramePr>
        <p:xfrm>
          <a:off x="-2" y="1366520"/>
          <a:ext cx="9144002" cy="5491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143000"/>
                <a:gridCol w="1447800"/>
                <a:gridCol w="1371602"/>
                <a:gridCol w="1219200"/>
                <a:gridCol w="1447800"/>
                <a:gridCol w="1295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46880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 temperado</a:t>
                      </a:r>
                    </a:p>
                    <a:p>
                      <a:r>
                        <a:rPr lang="pt-PT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marítimo</a:t>
                      </a:r>
                      <a:endParaRPr lang="pt-PT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Quatro estações.</a:t>
                      </a: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Verão  pouco quente, com alguma chuva.</a:t>
                      </a: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Inverno suave.</a:t>
                      </a: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Primavera e Outono são estações de transição.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Temperaturas médias mensais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inferiores a 20ºC mas sempre superiores a 0º C</a:t>
                      </a: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Reduzida amplitude térmica anual.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Abundante todo o ano,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sobretudo no Outono e no Inverno </a:t>
                      </a: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(total anual superior a 1.000 mm).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Ausência de meses secos.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Floresta de folha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caduca ou floresta caducifólia</a:t>
                      </a: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 árvores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perdem a folha no Outono e voltam a adquiri-las na Primavera seguinte</a:t>
                      </a: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Ex: carvalho, faia,</a:t>
                      </a:r>
                      <a:r>
                        <a:rPr lang="pt-PT" sz="17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freixo, castanheiro, avelaneira, salgueiro, choupo, nogueira, etc.</a:t>
                      </a:r>
                      <a:endParaRPr lang="pt-PT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Fachadas ocidentais dos continentes europeu e americano e fachadas orientais da Austrália e Nova Zelândia.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 CLIMA TEMPERADO MARÍTIMO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6082" name="Picture 2" descr="http://geocurrents.info/wp-content/uploads/2012/06/Bialowieza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5058" name="Picture 2" descr="http://www.grzybowce.pl/uploads/images/region/Puszcza_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prof2000.pt/users/elisabethm/geo7/clima/climas_ficheiros/marit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0"/>
            <a:ext cx="4268953" cy="4953000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 CLIMA TEMPERADO MARÍTIMO</a:t>
            </a:r>
            <a:endParaRPr lang="pt-PT" sz="3600" dirty="0"/>
          </a:p>
        </p:txBody>
      </p:sp>
      <p:pic>
        <p:nvPicPr>
          <p:cNvPr id="6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27306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9938" name="Picture 2" descr="https://lh5.googleusercontent.com/54J2JzqFQ32u841M9iOxgNK3pF2z9_Ett46oP0lZfCQwJruNktqO6wLsFg1jYbO4_85CWB3pjELEGlyE2Xvj-jrAfB2835Gi5FmcoezzrKjZ0fhz-8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938"/>
            <a:ext cx="9144000" cy="609106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MARÍTIMO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folha caduca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caducifólias</a:t>
            </a:r>
            <a:endParaRPr kumimoji="0" lang="pt-P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3" descr="temperate for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6100"/>
            <a:ext cx="9144000" cy="58219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MARÍTIMO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folha caduca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caducifólias</a:t>
            </a:r>
            <a:endParaRPr kumimoji="0" lang="pt-P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1986" name="Picture 2" descr="File:Bialowieza Deby rzeka Barry K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rc_mi" descr="http://3.bp.blogspot.com/_4EchFNWLMuk/TDTNhf63gPI/AAAAAAAADnI/4XDxRd1zU8E/s1600/Mata+2+Rafael+Moreir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MARÍTIMO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folha caduca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caducifólias</a:t>
            </a:r>
            <a:endParaRPr kumimoji="0" lang="pt-P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31" name="Picture 7" descr="http://2.bp.blogspot.com/-wHyO0S4ij_I/T6htsR5OX1I/AAAAAAAAB6o/YrFuf4F_yI0/s1600/floresta+temperada2.jpg"/>
          <p:cNvPicPr>
            <a:picLocks noChangeAspect="1" noChangeArrowheads="1"/>
          </p:cNvPicPr>
          <p:nvPr/>
        </p:nvPicPr>
        <p:blipFill>
          <a:blip r:embed="rId2" cstate="print"/>
          <a:srcRect b="13333"/>
          <a:stretch>
            <a:fillRect/>
          </a:stretch>
        </p:blipFill>
        <p:spPr bwMode="auto">
          <a:xfrm>
            <a:off x="0" y="914401"/>
            <a:ext cx="9144000" cy="5943599"/>
          </a:xfrm>
          <a:prstGeom prst="rect">
            <a:avLst/>
          </a:prstGeom>
          <a:noFill/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MARÍTIMO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folha caduca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caducifólias</a:t>
            </a:r>
            <a:endParaRPr kumimoji="0" lang="pt-P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000" dirty="0" smtClean="0"/>
              <a:t>CLIMA TEMPERADO </a:t>
            </a:r>
            <a:r>
              <a:rPr lang="pt-PT" sz="2000" dirty="0" smtClean="0"/>
              <a:t>M</a:t>
            </a:r>
            <a:r>
              <a:rPr lang="pt-PT" sz="2000" dirty="0" smtClean="0"/>
              <a:t>ARÍTIMO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200" b="1" dirty="0" smtClean="0"/>
              <a:t>Floresta de folha caduca </a:t>
            </a:r>
            <a:br>
              <a:rPr lang="pt-PT" sz="2200" b="1" dirty="0" smtClean="0"/>
            </a:br>
            <a:r>
              <a:rPr lang="pt-PT" sz="2200" b="1" dirty="0" smtClean="0"/>
              <a:t>ou </a:t>
            </a:r>
            <a:br>
              <a:rPr lang="pt-PT" sz="2200" b="1" dirty="0" smtClean="0"/>
            </a:br>
            <a:r>
              <a:rPr lang="pt-PT" sz="2200" b="1" dirty="0" smtClean="0"/>
              <a:t>Floresta de caducifólias</a:t>
            </a:r>
            <a:endParaRPr lang="pt-PT" sz="2200" b="1" dirty="0"/>
          </a:p>
        </p:txBody>
      </p:sp>
      <p:pic>
        <p:nvPicPr>
          <p:cNvPr id="5" name="Marcador de Posição de Conteúdo 4" descr="http://files.professoralexeinowatzki.webnode.com.br/200000366-66c0267b9f/tempera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/>
          <a:srcRect b="7401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MARÍTIMO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folha caduca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 </a:t>
            </a:r>
            <a:b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de caducifólias</a:t>
            </a:r>
            <a:endParaRPr kumimoji="0" lang="pt-P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173</Words>
  <Application>Microsoft Office PowerPoint</Application>
  <PresentationFormat>Apresentação no Ecrã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CLIMAS TEMPERADOS  CLIMA TEMPERADO MARÍTIMO</vt:lpstr>
      <vt:lpstr>CLIMAS TEMPERADOS  CLIMA TEMPERADO MARÍTIMO</vt:lpstr>
      <vt:lpstr>Diapositivo 3</vt:lpstr>
      <vt:lpstr>Diapositivo 4</vt:lpstr>
      <vt:lpstr>Diapositivo 5</vt:lpstr>
      <vt:lpstr>Diapositivo 6</vt:lpstr>
      <vt:lpstr>Diapositivo 7</vt:lpstr>
      <vt:lpstr>CLIMA TEMPERADO MARÍTIMO Floresta de folha caduca  ou  Floresta de caducifólias</vt:lpstr>
      <vt:lpstr>Diapositivo 9</vt:lpstr>
      <vt:lpstr>CLIMA TEMPERADO MARÍTIMO Floresta de folha caduca  ou  Floresta de caducifólias</vt:lpstr>
      <vt:lpstr>Diapositivo 11</vt:lpstr>
      <vt:lpstr>Diapositivo 12</vt:lpstr>
      <vt:lpstr>Diapositivo 13</vt:lpstr>
      <vt:lpstr>Diapositivo 14</vt:lpstr>
      <vt:lpstr>CLIMAS TEMPERADOS  CLIMA TEMPERADO MARÍTIMO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Cidalia</dc:creator>
  <cp:lastModifiedBy>Cidalia</cp:lastModifiedBy>
  <cp:revision>137</cp:revision>
  <dcterms:created xsi:type="dcterms:W3CDTF">2013-01-21T17:57:59Z</dcterms:created>
  <dcterms:modified xsi:type="dcterms:W3CDTF">2013-02-13T22:29:57Z</dcterms:modified>
</cp:coreProperties>
</file>