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68" r:id="rId3"/>
    <p:sldId id="283" r:id="rId4"/>
    <p:sldId id="257" r:id="rId5"/>
    <p:sldId id="318" r:id="rId6"/>
    <p:sldId id="261" r:id="rId7"/>
    <p:sldId id="324" r:id="rId8"/>
    <p:sldId id="263" r:id="rId9"/>
    <p:sldId id="321" r:id="rId10"/>
    <p:sldId id="325" r:id="rId11"/>
    <p:sldId id="264" r:id="rId12"/>
    <p:sldId id="320" r:id="rId13"/>
    <p:sldId id="322" r:id="rId14"/>
    <p:sldId id="323" r:id="rId15"/>
    <p:sldId id="262" r:id="rId16"/>
    <p:sldId id="319" r:id="rId17"/>
    <p:sldId id="311" r:id="rId18"/>
    <p:sldId id="277" r:id="rId19"/>
    <p:sldId id="279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2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7FB3-6626-4BBC-A817-B751892D3C15}" type="datetimeFigureOut">
              <a:rPr lang="pt-PT" smtClean="0"/>
              <a:pPr/>
              <a:t>17-02-2013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834AB-AFA5-4225-8CA7-3725E138FC0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pt/url?sa=i&amp;source=images&amp;cd=&amp;cad=rja&amp;docid=nEFUFkgxoMMhpM&amp;tbnid=ky2Tf0xvEnpfRM:&amp;ved=0CAgQjRwwAA&amp;url=http://www.prof2000.pt/users/elisabethm/geo7/clima/climas.htm&amp;ei=IwUNUcykLcORhQet9IHIAg&amp;psig=AFQjCNHAAa4DgRHvg3KsScqAp9_9smqN_w&amp;ust=135989417977805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3/38/Prairie_en_Chine_du_nord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5/5b/Oglala_National_Grassland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03" y="912431"/>
            <a:ext cx="9166503" cy="5945201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 CLIMA TEMPERADO CONTINENTAL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4" descr="File:Steppe of western Kazakhstan in the early 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ESTEPE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8" descr="http://meioambiente.culturamix.com/blog/wp-content/gallery/fotos-da-pradaria/fotos-da-pradari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2583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PRADARIA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Picture 10" descr="http://meioambiente.culturamix.com/blog/wp-content/gallery/fotos-da-pradaria/fotos-da-pradaria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981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PRADARIA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Picture 12" descr="http://www.absolut-canada.com/wp-content/uploads/2010/05/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10" descr="http://2.bp.blogspot.com/-4eoc7Z6aVes/TV70dPvAFBI/AAAAAAAAAOk/i_s390I8OhM/s1600/GRANDE%257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meioambiente.culturamix.com/blog/wp-content/gallery/fotos-da-pradaria/fotos-da-pradar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79"/>
            <a:ext cx="9144000" cy="5550522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PAMPA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14" descr="Macachín La Pampa Argentina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PAMPA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2" cy="525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143000"/>
                <a:gridCol w="1447800"/>
                <a:gridCol w="1415144"/>
                <a:gridCol w="1099456"/>
                <a:gridCol w="1513116"/>
                <a:gridCol w="130628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46880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 temperado</a:t>
                      </a:r>
                    </a:p>
                    <a:p>
                      <a:r>
                        <a:rPr lang="pt-PT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continental</a:t>
                      </a:r>
                      <a:endParaRPr lang="pt-PT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Quatro</a:t>
                      </a: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estações.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Verão quente e chuvoso.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Inverno longo e frio.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Primavera e Outono</a:t>
                      </a: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curtos.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no Verão.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Negativa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 Inverno (temperatura média mensal inferior a 0ºC).</a:t>
                      </a:r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amplitude térmica anual.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Escassa.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Ocorre sobretudo no Verão.</a:t>
                      </a:r>
                    </a:p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Ausência de meses secos.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Floresta mista.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Pradaria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 estepe. </a:t>
                      </a:r>
                    </a:p>
                    <a:p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Mistura de árvores de folha caduca e coníferas.</a:t>
                      </a:r>
                    </a:p>
                    <a:p>
                      <a:endParaRPr lang="pt-PT" sz="17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Formação herbácea desprovida de árvores e de arbustos.</a:t>
                      </a:r>
                    </a:p>
                    <a:p>
                      <a:endParaRPr lang="pt-PT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pt-PT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interior dos </a:t>
                      </a:r>
                      <a:r>
                        <a:rPr lang="pt-PT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continentes:leste</a:t>
                      </a:r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centro e norte dos E.U.A.;</a:t>
                      </a:r>
                    </a:p>
                    <a:p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Europa central e de leste;</a:t>
                      </a:r>
                    </a:p>
                    <a:p>
                      <a:r>
                        <a:rPr lang="pt-PT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Interior da Ásia</a:t>
                      </a:r>
                      <a:r>
                        <a:rPr lang="pt-PT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 CLIMA TEMPERADO CONTINENTAL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4818" name="Picture 2" descr="http://www.prof2000.pt/users/elisabethm/geo7/clima/climas_ficheiros/ctemperados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Os Principais Tipos de Climas na Europa</a:t>
            </a:r>
            <a:endParaRPr lang="pt-PT" dirty="0"/>
          </a:p>
        </p:txBody>
      </p:sp>
      <p:pic>
        <p:nvPicPr>
          <p:cNvPr id="36871" name="Picture 7" descr="http://media.webon.lycos.com:80/1196855/607x371-856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544"/>
            <a:ext cx="9080942" cy="5559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prof2000.pt/users/elisabethm/geo7/clima/climas_ficheiros/tem%20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419600" cy="5094450"/>
          </a:xfrm>
          <a:prstGeom prst="rect">
            <a:avLst/>
          </a:prstGeom>
          <a:noFill/>
        </p:spPr>
      </p:pic>
      <p:pic>
        <p:nvPicPr>
          <p:cNvPr id="5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069" y="1828800"/>
            <a:ext cx="3833514" cy="4038600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 CLIMA TEMPERADO CONTINENTAL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9938" name="Picture 2" descr="http://1.bp.blogspot.com/-57Wf1U2Kd8E/TbB8ZtQA4XI/AAAAAAAAACc/a9olrPv_fQg/s1600/temperad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352800" y="304801"/>
            <a:ext cx="55626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chemeClr val="bg1"/>
                </a:solidFill>
              </a:rPr>
              <a:t>Floresta Mediterrânica, Maquis e </a:t>
            </a:r>
            <a:r>
              <a:rPr lang="pt-PT" sz="4400" dirty="0" err="1" smtClean="0">
                <a:solidFill>
                  <a:schemeClr val="bg1"/>
                </a:solidFill>
              </a:rPr>
              <a:t>Garrigue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esap.edu.pt/Geografia/climas/img/tempcont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2"/>
            <a:ext cx="9097661" cy="5610228"/>
          </a:xfrm>
          <a:prstGeom prst="rect">
            <a:avLst/>
          </a:prstGeom>
          <a:noFill/>
        </p:spPr>
      </p:pic>
      <p:pic>
        <p:nvPicPr>
          <p:cNvPr id="40964" name="Picture 4" descr="http://www.aesap.edu.pt/Geografia/climas/img/tempcontg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2124075" cy="2286001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CLIMAS TEMPERADOS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600" dirty="0" smtClean="0"/>
              <a:t> CLIMA TEMPERADO CONTINENTAL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m.casadasciencias.org/IMG_5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 TEMPERADO CONTINENTAL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FLORESTA MISTA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ariodetrasosmontes.com/images/noticias/floresta_m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meioambiente.culturamix.com/blog/wp-content/gallery/floresta-temperada/floresta-temperad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4457700" cy="2971800"/>
          </a:xfrm>
          <a:prstGeom prst="rect">
            <a:avLst/>
          </a:prstGeom>
          <a:noFill/>
        </p:spPr>
      </p:pic>
      <p:pic>
        <p:nvPicPr>
          <p:cNvPr id="1030" name="Picture 6" descr="http://meioambiente.culturamix.com/blog/wp-content/gallery/floresta-temperada/floresta-temperada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312302"/>
            <a:ext cx="3810000" cy="2545698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t-PT" sz="2200" dirty="0" smtClean="0"/>
              <a:t>CLIMA TEMPERADO CONTINENTAL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FLORESTA MISTA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12" descr="http://meioambiente.culturamix.com/blog/wp-content/gallery/fotos-da-pradaria/fotos-da-pradari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9525"/>
            <a:ext cx="9131300" cy="6848475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PRADARIA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6" descr="File:Prairie en Chine du no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PRADARIA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7042" name="Picture 2" descr="File:Oglala National Grass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ESTEPE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6" descr="http://meioambiente.culturamix.com/blog/wp-content/gallery/fotos-da-pradaria/fotos-da-pradari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118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TEMPERADO CONTINENTAL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ESTEPE</a:t>
            </a:r>
            <a:endParaRPr kumimoji="0" lang="pt-PT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168</Words>
  <Application>Microsoft Office PowerPoint</Application>
  <PresentationFormat>Apresentação no Ecrã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CLIMAS TEMPERADOS  CLIMA TEMPERADO CONTINENTAL</vt:lpstr>
      <vt:lpstr>CLIMAS TEMPERADOS  CLIMA TEMPERADO CONTINENTAL</vt:lpstr>
      <vt:lpstr>CLIMAS TEMPERADOS  CLIMA TEMPERADO CONTINENTAL</vt:lpstr>
      <vt:lpstr>CLIMA TEMPERADO CONTINENTAL  FLORESTA MISTA</vt:lpstr>
      <vt:lpstr>CLIMA TEMPERADO CONTINENTAL  FLORESTA MISTA</vt:lpstr>
      <vt:lpstr>Diapositivo 6</vt:lpstr>
      <vt:lpstr>Diapositivo 7</vt:lpstr>
      <vt:lpstr>Diapositivo 8</vt:lpstr>
      <vt:lpstr>CLIMA TEMPERADO CONTINENTAL  ESTEPE</vt:lpstr>
      <vt:lpstr>Diapositivo 10</vt:lpstr>
      <vt:lpstr>Diapositivo 11</vt:lpstr>
      <vt:lpstr>Diapositivo 12</vt:lpstr>
      <vt:lpstr>Diapositivo 13</vt:lpstr>
      <vt:lpstr>Diapositivo 14</vt:lpstr>
      <vt:lpstr>CLIMA TEMPERADO CONTINENTAL  PAMPA</vt:lpstr>
      <vt:lpstr>Diapositivo 16</vt:lpstr>
      <vt:lpstr>CLIMAS TEMPERADOS  CLIMA TEMPERADO CONTINENTAL</vt:lpstr>
      <vt:lpstr>Diapositivo 18</vt:lpstr>
      <vt:lpstr>Os Principais Tipos de Climas na Europa</vt:lpstr>
      <vt:lpstr>Diapositivo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Cidalia</dc:creator>
  <cp:lastModifiedBy>Cidalia</cp:lastModifiedBy>
  <cp:revision>149</cp:revision>
  <dcterms:created xsi:type="dcterms:W3CDTF">2013-01-21T17:57:59Z</dcterms:created>
  <dcterms:modified xsi:type="dcterms:W3CDTF">2013-02-17T17:28:13Z</dcterms:modified>
</cp:coreProperties>
</file>