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8" r:id="rId3"/>
    <p:sldId id="268" r:id="rId4"/>
    <p:sldId id="286" r:id="rId5"/>
    <p:sldId id="262" r:id="rId6"/>
    <p:sldId id="283" r:id="rId7"/>
    <p:sldId id="270" r:id="rId8"/>
    <p:sldId id="271" r:id="rId9"/>
    <p:sldId id="284" r:id="rId10"/>
    <p:sldId id="313" r:id="rId11"/>
    <p:sldId id="285" r:id="rId12"/>
    <p:sldId id="287" r:id="rId13"/>
    <p:sldId id="289" r:id="rId14"/>
    <p:sldId id="288" r:id="rId15"/>
    <p:sldId id="290" r:id="rId16"/>
    <p:sldId id="291" r:id="rId17"/>
    <p:sldId id="261" r:id="rId18"/>
    <p:sldId id="314" r:id="rId19"/>
    <p:sldId id="315" r:id="rId20"/>
    <p:sldId id="267" r:id="rId21"/>
    <p:sldId id="312" r:id="rId22"/>
    <p:sldId id="296" r:id="rId23"/>
    <p:sldId id="29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 do subtítulo do modelo global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//upload.wikimedia.org/wikipedia/commons/0/04/Klimag%C3%BCrtel-der-erde-boreale-zone.pn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3/3f/Brown-bear-in-spring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/upload.wikimedia.org/wikipedia/commons/4/47/Bigbullmoose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a/a6/Elch_3_db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a/af/20070818-0001-strolling_reindeer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pt/url?sa=i&amp;rct=j&amp;q=RENAS&amp;source=images&amp;cd=&amp;cad=rja&amp;docid=0rIs0O_1C6sbPM&amp;tbnid=2mvOyvjDWom36M:&amp;ved=0CAUQjRw&amp;url=http://chc.cienciahoje.uol.com.br/entao-e-natal/&amp;ei=qq0oUdLTB4fIhAen-IDwCw&amp;psig=AFQjCNEJfxqmE1PHjLcUfV3ho4OFIL7J7w&amp;ust=136170656702407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pt/url?sa=i&amp;rct=j&amp;q=tigre+siberiano&amp;source=images&amp;cd=&amp;cad=rja&amp;docid=7pPKzo-Xw3dpvM&amp;tbnid=HCXZ2q1dS2AiwM:&amp;ved=0CAUQjRw&amp;url=http%3A%2F%2Fcienciasvirtual-bio.blogspot.com%2F2011%2F01%2Fnormal-0-21-false-false-false.html&amp;ei=aAcqUcD8MseBhQf0n4DwCw&amp;bvm=bv.42768644,d.ZG4&amp;psig=AFQjCNEeRGODb1yxoGtoCa5jjlEMDvcDAA&amp;ust=136179529537283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pt/url?sa=i&amp;rct=j&amp;q=tigre+siberiano&amp;source=images&amp;cd=&amp;cad=rja&amp;docid=PmDxxVaGlPYM1M&amp;tbnid=FST6F1lczD57UM:&amp;ved=0CAUQjRw&amp;url=http%3A%2F%2Fwww.pantallafondos.com%2Fwallpaper%2FTigres-siberianos%2F&amp;ei=wwcqUdORO8eJhQeOnIDAAw&amp;bvm=bv.42768644,d.ZG4&amp;psig=AFQjCNEeRGODb1yxoGtoCa5jjlEMDvcDAA&amp;ust=136179529537283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//upload.wikimedia.org/wikipedia/commons/a/a3/Irkutsk_climate_diagram-fr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2.bp.blogspot.com/-H9gT04ebIPQ/Te0q0RIkI3I/AAAAAAAAAss/qA7DIquAruw/s1600/alt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9/93/Taiga_Landscape_in_Canada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2/2d/Picea_glauca_taiga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DISTRIBUIÇÃO DO CLIMA SUB-POLAR</a:t>
            </a:r>
            <a:endParaRPr lang="pt-PT" dirty="0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-1775482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  </a:t>
            </a:r>
            <a:r>
              <a:rPr kumimoji="0" lang="pt-PT" sz="2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17418" name="Picture 10" descr="Fitxer:Klimagürtel-der-erde-boreale-zon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0482" name="Picture 2" descr="http://upload.wikimedia.org/wikipedia/commons/2/22/Talkessel_von_Werchojan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-2523768"/>
            <a:ext cx="91440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  </a:t>
            </a:r>
            <a:r>
              <a:rPr kumimoji="0" lang="pt-PT" sz="3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TAIGA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3010" name="Picture 2" descr="A winter snow scene in Ca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6281" cy="6858000"/>
          </a:xfrm>
          <a:prstGeom prst="rect">
            <a:avLst/>
          </a:prstGeom>
          <a:noFill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TAIGA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5058" name="Picture 2" descr="http://upload.wikimedia.org/wikipedia/commons/8/8b/Moose_supe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2" y="0"/>
            <a:ext cx="9115048" cy="7010400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828800" y="5715000"/>
            <a:ext cx="495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ALCE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7106" name="Picture 2" descr="File:Bigbullmoo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905000" y="152400"/>
            <a:ext cx="495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ALCE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6082" name="Picture 2" descr="Ficheiro:Elch 3 d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286000" y="381000"/>
            <a:ext cx="495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ALCE </a:t>
            </a:r>
            <a:r>
              <a:rPr kumimoji="0" lang="pt-PT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FÊMEA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8130" name="Picture 2" descr="Ficheiro:20070818-0001-strolling reinde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6915" cy="6858001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133600" y="228600"/>
            <a:ext cx="495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RENA OU CARIBU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9156" name="Picture 4" descr="http://chc.cienciahoje.uol.com.br/wp-content/uploads/2011/11/03-12-Coluna-nome-dos-bichos-Fig.2-Renas-Peter-Nijenhuis-Wiki-Commo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133600" y="228600"/>
            <a:ext cx="495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RENA OU CARIBU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8436" name="Picture 4" descr="http://www.aesap.edu.pt/Geografia/climas/img/taig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723"/>
            <a:ext cx="9144000" cy="6841071"/>
          </a:xfrm>
          <a:prstGeom prst="rect">
            <a:avLst/>
          </a:prstGeom>
          <a:noFill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TAIGA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 descr="http://2.bp.blogspot.com/_D4XJoJ8abJg/TSIeKB9UjDI/AAAAAAAAALU/EMxW_giBeC0/s1600/1024x768_tigre_siberian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3" y="0"/>
            <a:ext cx="9139157" cy="6858000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96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TIGRE SIBERIANO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5058" name="Picture 2" descr="http://www.pantallafondos.com/bulkupload/imagenes-tigres/Animales/Tigres/Tigres%20siberiano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9157" cy="6858000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TIGRE SIBERIANO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pt-PT" dirty="0" smtClean="0"/>
              <a:t>CLIMA SUB-POLAR</a:t>
            </a:r>
            <a:endParaRPr lang="pt-PT" dirty="0"/>
          </a:p>
        </p:txBody>
      </p:sp>
      <p:pic>
        <p:nvPicPr>
          <p:cNvPr id="1026" name="Picture 2" descr="File:Irkutsk climate diagram-fr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762000" y="1143000"/>
            <a:ext cx="4800600" cy="4800601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200400" y="5943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TMA – 0,6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º</a:t>
            </a:r>
            <a:r>
              <a:rPr lang="pt-PT" dirty="0" smtClean="0"/>
              <a:t> C</a:t>
            </a:r>
          </a:p>
          <a:p>
            <a:r>
              <a:rPr lang="pt-PT" dirty="0" smtClean="0"/>
              <a:t>P. Total – 471 mm</a:t>
            </a:r>
            <a:endParaRPr lang="pt-PT" dirty="0"/>
          </a:p>
        </p:txBody>
      </p:sp>
      <p:pic>
        <p:nvPicPr>
          <p:cNvPr id="1028" name="Picture 4" descr="http://1.bp.blogspot.com/_eUivdUvVBxc/TOFXNJb8kaI/AAAAAAAAAGU/x5cu8Xg40k8/s1600/clima+sub-pol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600200"/>
            <a:ext cx="2972562" cy="3581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graphicFrame>
        <p:nvGraphicFramePr>
          <p:cNvPr id="5" name="Marcador de Posição de Conteúdo 3"/>
          <p:cNvGraphicFramePr>
            <a:graphicFrameLocks/>
          </p:cNvGraphicFramePr>
          <p:nvPr/>
        </p:nvGraphicFramePr>
        <p:xfrm>
          <a:off x="0" y="0"/>
          <a:ext cx="9220200" cy="69539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43000"/>
                <a:gridCol w="1371600"/>
                <a:gridCol w="1371600"/>
                <a:gridCol w="1371600"/>
                <a:gridCol w="911860"/>
                <a:gridCol w="1678940"/>
                <a:gridCol w="1371600"/>
              </a:tblGrid>
              <a:tr h="393178">
                <a:tc gridSpan="4"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CLIMAS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BIOMAS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982943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Tipo</a:t>
                      </a:r>
                      <a:r>
                        <a:rPr lang="pt-PT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de clima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Estações do ano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Temperatura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Precipitação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Nome do bioma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Caraterísticas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Localização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481880">
                <a:tc>
                  <a:txBody>
                    <a:bodyPr/>
                    <a:lstStyle/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Clima </a:t>
                      </a:r>
                      <a:r>
                        <a:rPr lang="pt-PT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sub-polar</a:t>
                      </a:r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Inverno longo e muito frio.</a:t>
                      </a: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Verão muito curto,</a:t>
                      </a:r>
                      <a:r>
                        <a:rPr lang="pt-PT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 temperaturas médias mensais superiores a </a:t>
                      </a:r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10º </a:t>
                      </a:r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</a:t>
                      </a: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temperatura média mensal do mês menos frio é superior a 10º C.</a:t>
                      </a:r>
                    </a:p>
                    <a:p>
                      <a:r>
                        <a:rPr lang="pt-PT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temperatura média mensal  da maioria dos meses</a:t>
                      </a:r>
                      <a:r>
                        <a:rPr lang="pt-PT" sz="1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do ano é negativa.</a:t>
                      </a:r>
                      <a:endParaRPr lang="pt-PT" sz="17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7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Elevada amplitude térmica anual.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Reduzida, ocorrendo sobretudo no Verão.</a:t>
                      </a: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 Inverno a precipitação  ocorre sob a forma de neve.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Taiga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Árvores </a:t>
                      </a:r>
                      <a:r>
                        <a:rPr lang="pt-PT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 folha  perene ou persistente em forma de agulha</a:t>
                      </a:r>
                    </a:p>
                    <a:p>
                      <a:r>
                        <a:rPr lang="pt-PT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(coníferas)</a:t>
                      </a:r>
                    </a:p>
                    <a:p>
                      <a:r>
                        <a:rPr lang="pt-PT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Ex: abeto e pinheiro.</a:t>
                      </a:r>
                    </a:p>
                    <a:p>
                      <a:endParaRPr lang="pt-PT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r>
                        <a:rPr lang="pt-PT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Aproxima-damente</a:t>
                      </a:r>
                      <a:r>
                        <a:rPr lang="pt-PT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entre as latitudes 55º e </a:t>
                      </a:r>
                      <a:r>
                        <a:rPr lang="pt-PT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70º </a:t>
                      </a:r>
                      <a:r>
                        <a:rPr lang="pt-PT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N.</a:t>
                      </a:r>
                    </a:p>
                    <a:p>
                      <a:endParaRPr lang="pt-PT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Alasca,</a:t>
                      </a:r>
                      <a:r>
                        <a:rPr lang="pt-PT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Canadá, Gronelândia, </a:t>
                      </a:r>
                      <a:r>
                        <a:rPr lang="pt-PT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Escandiná-via</a:t>
                      </a:r>
                      <a:r>
                        <a:rPr lang="pt-PT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Sibéria.</a:t>
                      </a:r>
                      <a:endParaRPr lang="pt-PT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BLOGGER_PHOTO_ID_5197791924204069074" descr="http://www.prof2000.pt/users/elisabethm/geo7/clima/climas_ficheiros/veg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389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 descr="http://2.bp.blogspot.com/-MwhQ3uo-5Zs/Te0tx828riI/AAAAAAAAAsw/lqRA0Sk4yN8/s1600/lua-e-sol-no-polo-nor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2770" name="Picture 2" descr="http://2.bp.blogspot.com/-H9gT04ebIPQ/Te0q0RIkI3I/AAAAAAAAAss/qA7DIquAruw/s400/al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"/>
            <a:ext cx="91439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Picture 6" descr="Αρχείο:Taiga Landscape in Canad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53" y="0"/>
            <a:ext cx="9126447" cy="6858000"/>
          </a:xfrm>
          <a:prstGeom prst="rect">
            <a:avLst/>
          </a:prstGeom>
          <a:noFill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TAIGA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4034" name="Picture 2" descr="http://www.centraliahs.org/personnel/teachers_faculty/science/becker/biome%20web%20page/tai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9799"/>
            <a:ext cx="6096000" cy="6828201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TAIGA</a:t>
            </a:r>
            <a:endParaRPr kumimoji="0" lang="pt-PT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TAIGA</a:t>
            </a:r>
            <a:endParaRPr lang="pt-PT" dirty="0"/>
          </a:p>
        </p:txBody>
      </p:sp>
      <p:pic>
        <p:nvPicPr>
          <p:cNvPr id="19458" name="Picture 2" descr="http://upload.wikimedia.org/wikipedia/commons/3/31/Taig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454468" cy="421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8" name="Picture 4" descr="Taiga Pictu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5212" cy="6858001"/>
          </a:xfrm>
          <a:prstGeom prst="rect">
            <a:avLst/>
          </a:prstGeom>
          <a:noFill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TAIGA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6" descr="Ficheiro:Picea glauca taig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TAIGA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" descr="http://www.aesap.edu.pt/Geografia/climas/img/tai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4773" cy="6858000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TAIGA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1986" name="Picture 2" descr="Taiga en el norte de Siberia Foto de archivo - 2005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TAIGA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167</Words>
  <Application>Microsoft Office PowerPoint</Application>
  <PresentationFormat>Apresentação no Ecrã (4:3)</PresentationFormat>
  <Paragraphs>83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24" baseType="lpstr">
      <vt:lpstr>Tema do Office</vt:lpstr>
      <vt:lpstr>DISTRIBUIÇÃO DO CLIMA SUB-POLAR</vt:lpstr>
      <vt:lpstr>CLIMA SUB-POLAR</vt:lpstr>
      <vt:lpstr>Diapositivo 3</vt:lpstr>
      <vt:lpstr>Diapositivo 4</vt:lpstr>
      <vt:lpstr>TAIGA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Cidalia</dc:creator>
  <cp:lastModifiedBy>Cidalia</cp:lastModifiedBy>
  <cp:revision>95</cp:revision>
  <dcterms:created xsi:type="dcterms:W3CDTF">2013-01-21T17:58:33Z</dcterms:created>
  <dcterms:modified xsi:type="dcterms:W3CDTF">2013-02-24T12:31:45Z</dcterms:modified>
</cp:coreProperties>
</file>