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6" r:id="rId4"/>
    <p:sldId id="273" r:id="rId5"/>
    <p:sldId id="275" r:id="rId6"/>
    <p:sldId id="27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Destaqu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BD82F-CABE-4B11-8109-CFFBD60A1E87}" type="datetimeFigureOut">
              <a:rPr lang="pt-PT" smtClean="0"/>
              <a:pPr/>
              <a:t>06-02-2013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BAEAC-57EB-465B-B9E6-6FB4E58629B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841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09600"/>
            <a:ext cx="9144000" cy="1470025"/>
          </a:xfrm>
        </p:spPr>
        <p:txBody>
          <a:bodyPr>
            <a:normAutofit/>
          </a:bodyPr>
          <a:lstStyle/>
          <a:p>
            <a:r>
              <a:rPr lang="pt-PT" dirty="0" smtClean="0"/>
              <a:t>OS CLIMAS E AS FORMAÇÕES VEGETAIS</a:t>
            </a:r>
            <a:br>
              <a:rPr lang="pt-PT" dirty="0" smtClean="0"/>
            </a:br>
            <a:r>
              <a:rPr lang="pt-PT" sz="3100" dirty="0" smtClean="0"/>
              <a:t>OS PRINCIPAIS TIPOS DE CLIMA</a:t>
            </a:r>
            <a:endParaRPr lang="pt-PT" sz="3100" dirty="0"/>
          </a:p>
        </p:txBody>
      </p:sp>
      <p:pic>
        <p:nvPicPr>
          <p:cNvPr id="4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  <p:pic>
        <p:nvPicPr>
          <p:cNvPr id="18434" name="Picture 2" descr="http://www.prof2000.pt/users/elisabethm/geo7/clima/climas_ficheiros/clima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133600"/>
            <a:ext cx="7634399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pt-PT" dirty="0" smtClean="0"/>
              <a:t>ZONAS CLIMÁTICAS</a:t>
            </a:r>
            <a:endParaRPr lang="pt-PT" dirty="0"/>
          </a:p>
        </p:txBody>
      </p:sp>
      <p:pic>
        <p:nvPicPr>
          <p:cNvPr id="1026" name="Picture 2" descr="http://www.citi.pt/citi_2005_trabs/antonio_carvalho/images/Zonas%20Climatic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447800"/>
            <a:ext cx="4648984" cy="449580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52400" y="838201"/>
            <a:ext cx="4191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Na Terra existem cinco grandes zonas climáticas: uma zona quente, duas zonas temperadas e duas zonas frias, como podes observar na figura.</a:t>
            </a:r>
          </a:p>
          <a:p>
            <a:endParaRPr lang="pt-PT" sz="800" dirty="0" smtClean="0"/>
          </a:p>
          <a:p>
            <a:r>
              <a:rPr lang="pt-PT" dirty="0" smtClean="0"/>
              <a:t>A </a:t>
            </a:r>
            <a:r>
              <a:rPr lang="pt-PT" b="1" dirty="0" smtClean="0"/>
              <a:t>zona </a:t>
            </a:r>
            <a:r>
              <a:rPr lang="pt-PT" b="1" i="1" dirty="0" smtClean="0"/>
              <a:t>quente</a:t>
            </a:r>
            <a:r>
              <a:rPr lang="pt-PT" b="1" dirty="0" smtClean="0"/>
              <a:t> </a:t>
            </a:r>
            <a:r>
              <a:rPr lang="pt-PT" dirty="0" smtClean="0"/>
              <a:t>localiza-se entre o Trópico de Câncer e o Trópico Capricórnio e, por isso, também se pode designar por Zona quente intertropical.</a:t>
            </a:r>
          </a:p>
          <a:p>
            <a:endParaRPr lang="pt-PT" sz="800" dirty="0" smtClean="0"/>
          </a:p>
          <a:p>
            <a:r>
              <a:rPr lang="pt-PT" dirty="0" smtClean="0"/>
              <a:t>A </a:t>
            </a:r>
            <a:r>
              <a:rPr lang="pt-PT" b="1" dirty="0" smtClean="0"/>
              <a:t>zona temperada do norte </a:t>
            </a:r>
            <a:r>
              <a:rPr lang="pt-PT" dirty="0" smtClean="0"/>
              <a:t>localiza-se entre o Trópico de Câncer e o Círculo Polar Ártico.</a:t>
            </a:r>
          </a:p>
          <a:p>
            <a:endParaRPr lang="pt-PT" sz="800" dirty="0" smtClean="0"/>
          </a:p>
          <a:p>
            <a:r>
              <a:rPr lang="pt-PT" dirty="0" smtClean="0"/>
              <a:t>A </a:t>
            </a:r>
            <a:r>
              <a:rPr lang="pt-PT" b="1" dirty="0" smtClean="0"/>
              <a:t>zona temperada do sul </a:t>
            </a:r>
            <a:r>
              <a:rPr lang="pt-PT" dirty="0" smtClean="0"/>
              <a:t>localiza-se entre o Trópico de Capricórnio e o Círculo Polar Antártico.</a:t>
            </a:r>
          </a:p>
          <a:p>
            <a:endParaRPr lang="pt-PT" sz="800" dirty="0" smtClean="0"/>
          </a:p>
          <a:p>
            <a:r>
              <a:rPr lang="pt-PT" dirty="0" smtClean="0"/>
              <a:t>A </a:t>
            </a:r>
            <a:r>
              <a:rPr lang="pt-PT" b="1" dirty="0" smtClean="0"/>
              <a:t>zona fria do norte </a:t>
            </a:r>
            <a:r>
              <a:rPr lang="pt-PT" dirty="0" smtClean="0"/>
              <a:t>localiza-se a norte do Círculo Polar Ártico.</a:t>
            </a:r>
          </a:p>
          <a:p>
            <a:endParaRPr lang="pt-PT" sz="800" dirty="0" smtClean="0"/>
          </a:p>
          <a:p>
            <a:r>
              <a:rPr lang="pt-PT" dirty="0" smtClean="0"/>
              <a:t>A </a:t>
            </a:r>
            <a:r>
              <a:rPr lang="pt-PT" b="1" dirty="0" smtClean="0"/>
              <a:t>zona fria do sul </a:t>
            </a:r>
            <a:r>
              <a:rPr lang="pt-PT" dirty="0" smtClean="0"/>
              <a:t>localiza-se a sul do Círculo Polar Antártico.</a:t>
            </a:r>
          </a:p>
          <a:p>
            <a:endParaRPr lang="pt-PT" dirty="0" smtClean="0"/>
          </a:p>
          <a:p>
            <a:endParaRPr lang="pt-PT" dirty="0"/>
          </a:p>
        </p:txBody>
      </p:sp>
      <p:pic>
        <p:nvPicPr>
          <p:cNvPr id="6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OS PRINCIPAIS TIPOS DE CLIMA</a:t>
            </a:r>
            <a:endParaRPr lang="pt-PT" dirty="0"/>
          </a:p>
        </p:txBody>
      </p:sp>
      <p:pic>
        <p:nvPicPr>
          <p:cNvPr id="4" name="Picture 2" descr="http://www.citi.pt/citi_2005_trabs/antonio_carvalho/images/Zonas%20Climatica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3581400" cy="3491443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114800" y="1447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accent6"/>
                </a:solidFill>
              </a:rPr>
              <a:t>Zona quente intertropical:</a:t>
            </a:r>
            <a:endParaRPr lang="pt-PT" b="1" dirty="0">
              <a:solidFill>
                <a:schemeClr val="accent6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267200" y="1828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>
                <a:solidFill>
                  <a:schemeClr val="accent6"/>
                </a:solidFill>
              </a:rPr>
              <a:t> Clima equatorial;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267200" y="2133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chemeClr val="accent6"/>
                </a:solidFill>
              </a:rPr>
              <a:t>Clima tropical húmido;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67200" y="2438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chemeClr val="accent6"/>
                </a:solidFill>
              </a:rPr>
              <a:t>Clima tropical seco;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114800" y="3352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92D050"/>
                </a:solidFill>
              </a:rPr>
              <a:t>Zonas temperadas do norte e do sul:</a:t>
            </a:r>
            <a:endParaRPr lang="pt-PT" b="1" dirty="0">
              <a:solidFill>
                <a:srgbClr val="92D05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267200" y="2743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chemeClr val="accent6"/>
                </a:solidFill>
              </a:rPr>
              <a:t>Clima desértico quente.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14" name="Chaveta à direita 13"/>
          <p:cNvSpPr/>
          <p:nvPr/>
        </p:nvSpPr>
        <p:spPr>
          <a:xfrm>
            <a:off x="7010400" y="1905000"/>
            <a:ext cx="304800" cy="1143000"/>
          </a:xfrm>
          <a:prstGeom prst="rightBrace">
            <a:avLst/>
          </a:prstGeom>
          <a:ln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 sz="5400" b="1" dirty="0">
              <a:ln w="101600">
                <a:solidFill>
                  <a:schemeClr val="tx1"/>
                </a:solidFill>
              </a:ln>
              <a:solidFill>
                <a:schemeClr val="accent6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696200" y="3886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92D050"/>
                </a:solidFill>
              </a:rPr>
              <a:t>Climas</a:t>
            </a:r>
          </a:p>
          <a:p>
            <a:r>
              <a:rPr lang="pt-PT" b="1" dirty="0" smtClean="0">
                <a:solidFill>
                  <a:srgbClr val="92D050"/>
                </a:solidFill>
              </a:rPr>
              <a:t>temperados</a:t>
            </a:r>
            <a:endParaRPr lang="pt-PT" b="1" dirty="0">
              <a:solidFill>
                <a:srgbClr val="92D050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4267200" y="3733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rgbClr val="92D050"/>
                </a:solidFill>
              </a:rPr>
              <a:t>Clima temperado mediterrâneo;</a:t>
            </a:r>
            <a:endParaRPr lang="pt-PT" dirty="0">
              <a:solidFill>
                <a:srgbClr val="92D050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267200" y="4038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rgbClr val="92D050"/>
                </a:solidFill>
              </a:rPr>
              <a:t>Clima temperado marítimo;</a:t>
            </a:r>
            <a:endParaRPr lang="pt-PT" dirty="0">
              <a:solidFill>
                <a:srgbClr val="92D05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267200" y="4419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rgbClr val="92D050"/>
                </a:solidFill>
              </a:rPr>
              <a:t>Clima temperado continental.</a:t>
            </a:r>
            <a:endParaRPr lang="pt-PT" dirty="0">
              <a:solidFill>
                <a:srgbClr val="92D050"/>
              </a:solidFill>
            </a:endParaRPr>
          </a:p>
        </p:txBody>
      </p:sp>
      <p:sp>
        <p:nvSpPr>
          <p:cNvPr id="20" name="Chaveta à direita 19"/>
          <p:cNvSpPr/>
          <p:nvPr/>
        </p:nvSpPr>
        <p:spPr>
          <a:xfrm>
            <a:off x="7543800" y="3733800"/>
            <a:ext cx="228600" cy="990600"/>
          </a:xfrm>
          <a:prstGeom prst="rightBrace">
            <a:avLst/>
          </a:prstGeom>
          <a:ln cmpd="sng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 sz="5400" b="1" dirty="0">
              <a:ln w="101600">
                <a:solidFill>
                  <a:schemeClr val="tx1"/>
                </a:solidFill>
              </a:ln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7543800" y="2133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accent6"/>
                </a:solidFill>
              </a:rPr>
              <a:t>Climas</a:t>
            </a:r>
          </a:p>
          <a:p>
            <a:r>
              <a:rPr lang="pt-PT" b="1" dirty="0" smtClean="0">
                <a:solidFill>
                  <a:schemeClr val="accent6"/>
                </a:solidFill>
              </a:rPr>
              <a:t>quentes</a:t>
            </a:r>
            <a:endParaRPr lang="pt-PT" b="1" dirty="0">
              <a:solidFill>
                <a:schemeClr val="accent6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4191000" y="49530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00B0F0"/>
                </a:solidFill>
              </a:rPr>
              <a:t>Zonas frias do norte e do sul:</a:t>
            </a:r>
            <a:endParaRPr lang="pt-PT" b="1" dirty="0">
              <a:solidFill>
                <a:srgbClr val="00B0F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343400" y="5334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 </a:t>
            </a:r>
            <a:r>
              <a:rPr lang="pt-PT" dirty="0" smtClean="0">
                <a:solidFill>
                  <a:srgbClr val="00B0F0"/>
                </a:solidFill>
              </a:rPr>
              <a:t>Clima subpolar;</a:t>
            </a:r>
            <a:endParaRPr lang="pt-PT" dirty="0">
              <a:solidFill>
                <a:srgbClr val="00B0F0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4343400" y="5638800"/>
            <a:ext cx="2286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>
                <a:solidFill>
                  <a:srgbClr val="00B0F0"/>
                </a:solidFill>
              </a:rPr>
              <a:t> Clima polar.</a:t>
            </a:r>
            <a:endParaRPr lang="pt-PT" dirty="0">
              <a:solidFill>
                <a:srgbClr val="00B0F0"/>
              </a:solidFill>
            </a:endParaRPr>
          </a:p>
        </p:txBody>
      </p:sp>
      <p:sp>
        <p:nvSpPr>
          <p:cNvPr id="29" name="Chaveta à direita 28"/>
          <p:cNvSpPr/>
          <p:nvPr/>
        </p:nvSpPr>
        <p:spPr>
          <a:xfrm>
            <a:off x="6096000" y="5410200"/>
            <a:ext cx="152400" cy="609600"/>
          </a:xfrm>
          <a:prstGeom prst="rightBrace">
            <a:avLst/>
          </a:prstGeom>
          <a:ln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 sz="5400" b="1" dirty="0">
              <a:ln w="101600">
                <a:solidFill>
                  <a:schemeClr val="tx1"/>
                </a:solidFill>
              </a:ln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6400800" y="5410200"/>
            <a:ext cx="228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00B0F0"/>
                </a:solidFill>
              </a:rPr>
              <a:t>Climas</a:t>
            </a:r>
          </a:p>
          <a:p>
            <a:r>
              <a:rPr lang="pt-PT" b="1" dirty="0" smtClean="0">
                <a:solidFill>
                  <a:srgbClr val="00B0F0"/>
                </a:solidFill>
              </a:rPr>
              <a:t>frios</a:t>
            </a:r>
            <a:endParaRPr lang="pt-PT" b="1" dirty="0">
              <a:solidFill>
                <a:srgbClr val="00B0F0"/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4191000" y="61722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Clima de altitude ou de montanha</a:t>
            </a:r>
            <a:endParaRPr lang="pt-PT" b="1" dirty="0"/>
          </a:p>
        </p:txBody>
      </p:sp>
      <p:pic>
        <p:nvPicPr>
          <p:cNvPr id="32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  <p:bldP spid="13" grpId="0"/>
      <p:bldP spid="14" grpId="0" animBg="1"/>
      <p:bldP spid="16" grpId="0"/>
      <p:bldP spid="17" grpId="0"/>
      <p:bldP spid="18" grpId="0"/>
      <p:bldP spid="19" grpId="0"/>
      <p:bldP spid="20" grpId="0" animBg="1"/>
      <p:bldP spid="21" grpId="0"/>
      <p:bldP spid="22" grpId="0"/>
      <p:bldP spid="25" grpId="0"/>
      <p:bldP spid="28" grpId="0"/>
      <p:bldP spid="29" grpId="0" animBg="1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026" name="Picture 2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 l="59167" t="83333" b="3333"/>
          <a:stretch>
            <a:fillRect/>
          </a:stretch>
        </p:blipFill>
        <p:spPr bwMode="auto">
          <a:xfrm>
            <a:off x="2286000" y="4780384"/>
            <a:ext cx="2362200" cy="578498"/>
          </a:xfrm>
          <a:prstGeom prst="rect">
            <a:avLst/>
          </a:prstGeom>
          <a:noFill/>
        </p:spPr>
      </p:pic>
      <p:pic>
        <p:nvPicPr>
          <p:cNvPr id="1028" name="Picture 4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9" name="Picture 2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 l="30779" t="75891" r="42022" b="14739"/>
          <a:stretch>
            <a:fillRect/>
          </a:stretch>
        </p:blipFill>
        <p:spPr bwMode="auto">
          <a:xfrm>
            <a:off x="2895600" y="4724400"/>
            <a:ext cx="2438400" cy="609600"/>
          </a:xfrm>
          <a:prstGeom prst="rect">
            <a:avLst/>
          </a:prstGeom>
          <a:noFill/>
        </p:spPr>
      </p:pic>
      <p:pic>
        <p:nvPicPr>
          <p:cNvPr id="10" name="Picture 6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 l="30558" t="84212" r="41292" b="3947"/>
          <a:stretch>
            <a:fillRect/>
          </a:stretch>
        </p:blipFill>
        <p:spPr bwMode="auto">
          <a:xfrm>
            <a:off x="2743200" y="5334000"/>
            <a:ext cx="2590800" cy="457200"/>
          </a:xfrm>
          <a:prstGeom prst="rect">
            <a:avLst/>
          </a:prstGeom>
          <a:noFill/>
        </p:spPr>
      </p:pic>
      <p:pic>
        <p:nvPicPr>
          <p:cNvPr id="12" name="Picture 2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 l="28640" t="64600" b="34685"/>
          <a:stretch>
            <a:fillRect/>
          </a:stretch>
        </p:blipFill>
        <p:spPr bwMode="auto">
          <a:xfrm>
            <a:off x="2590800" y="5715000"/>
            <a:ext cx="6553200" cy="121919"/>
          </a:xfrm>
          <a:prstGeom prst="rect">
            <a:avLst/>
          </a:prstGeom>
          <a:noFill/>
        </p:spPr>
      </p:pic>
      <p:pic>
        <p:nvPicPr>
          <p:cNvPr id="13" name="Picture 2" descr="https://sites.google.com/a/agvv.edu.pt/geo-dinamica/conteudos-temas/7o-ano/6---o-clima/caracterizacao-dos-tipos-de-clima/tipos%20climas.png?attredirects=0"/>
          <p:cNvPicPr>
            <a:picLocks noChangeAspect="1" noChangeArrowheads="1"/>
          </p:cNvPicPr>
          <p:nvPr/>
        </p:nvPicPr>
        <p:blipFill>
          <a:blip r:embed="rId2" cstate="print"/>
          <a:srcRect l="59286" t="84975" r="749" b="3871"/>
          <a:stretch>
            <a:fillRect/>
          </a:stretch>
        </p:blipFill>
        <p:spPr bwMode="auto">
          <a:xfrm>
            <a:off x="2590800" y="5791200"/>
            <a:ext cx="6553200" cy="838200"/>
          </a:xfrm>
          <a:prstGeom prst="rect">
            <a:avLst/>
          </a:prstGeom>
          <a:solidFill>
            <a:srgbClr val="00B050"/>
          </a:solidFill>
        </p:spPr>
      </p:pic>
      <p:pic>
        <p:nvPicPr>
          <p:cNvPr id="14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pt-PT" sz="3200" b="1" dirty="0" smtClean="0"/>
              <a:t>DISTRIBUIÇÃO DOS PRINCIPAIS TIPOS DE CLIMA</a:t>
            </a:r>
            <a:endParaRPr lang="pt-PT" sz="3200" b="1" dirty="0"/>
          </a:p>
        </p:txBody>
      </p:sp>
      <p:pic>
        <p:nvPicPr>
          <p:cNvPr id="35842" name="Picture 2" descr="https://sites.google.com/a/agvv.edu.pt/geo-dinamica/conteudos-temas/7o-ano/6---o-clima/distribuicao-mundial-dos-climas/mapa%20distribui%C3%A7%C3%A3o%20climas.jpg?attredirects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81100"/>
            <a:ext cx="9163050" cy="567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 descr="http://files.professoralexeinowatzki.webnode.com.br/200000379-e6e00e7da0/faixas%20vegetação.jpg"/>
          <p:cNvPicPr>
            <a:picLocks noGrp="1"/>
          </p:cNvPicPr>
          <p:nvPr>
            <p:ph idx="1"/>
          </p:nvPr>
        </p:nvPicPr>
        <p:blipFill>
          <a:blip r:embed="rId2" cstate="print">
            <a:lum bright="-40000" contrast="4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206</Words>
  <Application>Microsoft Office PowerPoint</Application>
  <PresentationFormat>Apresentação no Ecrã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OS CLIMAS E AS FORMAÇÕES VEGETAIS OS PRINCIPAIS TIPOS DE CLIMA</vt:lpstr>
      <vt:lpstr>ZONAS CLIMÁTICAS</vt:lpstr>
      <vt:lpstr>OS PRINCIPAIS TIPOS DE CLIMA</vt:lpstr>
      <vt:lpstr>Apresentação do PowerPoint</vt:lpstr>
      <vt:lpstr>DISTRIBUIÇÃO DOS PRINCIPAIS TIPOS DE CLIMA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TIPOS DE CLIMAS</dc:title>
  <dc:creator>Cidalia</dc:creator>
  <cp:lastModifiedBy>professor</cp:lastModifiedBy>
  <cp:revision>136</cp:revision>
  <dcterms:created xsi:type="dcterms:W3CDTF">2013-01-18T15:11:33Z</dcterms:created>
  <dcterms:modified xsi:type="dcterms:W3CDTF">2013-02-06T14:06:17Z</dcterms:modified>
</cp:coreProperties>
</file>