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20-01-2016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20-01-2016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20-01-2016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20-01-2016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20-01-2016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20-01-2016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20-01-2016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20-01-2016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20-01-2016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20-01-2016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20-01-2016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20-01-2016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-Manual - Novo Espaço - Matemática A - 10.º Ano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1" t="33672" r="26290" b="52247"/>
          <a:stretch/>
        </p:blipFill>
        <p:spPr>
          <a:xfrm>
            <a:off x="375546" y="235974"/>
            <a:ext cx="5250427" cy="693174"/>
          </a:xfrm>
          <a:prstGeom prst="rect">
            <a:avLst/>
          </a:prstGeom>
        </p:spPr>
      </p:pic>
      <p:pic>
        <p:nvPicPr>
          <p:cNvPr id="3" name="Imagem 2" descr="e-Manual - Novo Espaço - Matemática A - 10.º Ano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t="17793" r="25484" b="11501"/>
          <a:stretch/>
        </p:blipFill>
        <p:spPr>
          <a:xfrm>
            <a:off x="251520" y="1067524"/>
            <a:ext cx="8684502" cy="524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-Manual - Novo Espaço - Matemática A - 10.º Ano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8" t="24684" r="25323" b="60036"/>
          <a:stretch/>
        </p:blipFill>
        <p:spPr>
          <a:xfrm>
            <a:off x="179512" y="332656"/>
            <a:ext cx="8742616" cy="1152128"/>
          </a:xfrm>
          <a:prstGeom prst="rect">
            <a:avLst/>
          </a:prstGeom>
        </p:spPr>
      </p:pic>
      <p:pic>
        <p:nvPicPr>
          <p:cNvPr id="3" name="Imagem 2" descr="e-Manual - Novo Espaço - Matemática A - 10.º Ano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6" t="50000" r="24516" b="21088"/>
          <a:stretch/>
        </p:blipFill>
        <p:spPr>
          <a:xfrm>
            <a:off x="179512" y="1844824"/>
            <a:ext cx="8742616" cy="21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-Manual - Novo Espaço - Matemática A - 10.º Ano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7" t="18788" r="12496" b="22678"/>
          <a:stretch/>
        </p:blipFill>
        <p:spPr>
          <a:xfrm>
            <a:off x="323528" y="764704"/>
            <a:ext cx="8305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-Manual - Novo Espaço - Matemática A - 10.º Ano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1" t="17493" r="11129" b="7606"/>
          <a:stretch/>
        </p:blipFill>
        <p:spPr>
          <a:xfrm>
            <a:off x="251520" y="404664"/>
            <a:ext cx="8208912" cy="588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-Manual - Novo Espaço - Matemática A - 10.º Ano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t="17493" r="33226" b="9404"/>
          <a:stretch/>
        </p:blipFill>
        <p:spPr>
          <a:xfrm>
            <a:off x="323528" y="260647"/>
            <a:ext cx="8496944" cy="59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-Manual - Novo Espaço - Matemática A - 10.º Ano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9" t="35470" r="34355" b="27080"/>
          <a:stretch/>
        </p:blipFill>
        <p:spPr>
          <a:xfrm>
            <a:off x="251520" y="476672"/>
            <a:ext cx="8372512" cy="3096344"/>
          </a:xfrm>
          <a:prstGeom prst="rect">
            <a:avLst/>
          </a:prstGeom>
        </p:spPr>
      </p:pic>
      <p:pic>
        <p:nvPicPr>
          <p:cNvPr id="3" name="Imagem 2" descr="e-Manual - Novo Espaço - Matemática A - 10.º Ano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1" t="36668" r="16209" b="39364"/>
          <a:stretch/>
        </p:blipFill>
        <p:spPr>
          <a:xfrm>
            <a:off x="611560" y="3501008"/>
            <a:ext cx="3618402" cy="2880320"/>
          </a:xfrm>
          <a:prstGeom prst="rect">
            <a:avLst/>
          </a:prstGeom>
        </p:spPr>
      </p:pic>
      <p:pic>
        <p:nvPicPr>
          <p:cNvPr id="4" name="Imagem 3" descr="e-Manual - Novo Espaço - Matemática A - 10.º Ano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8" t="59138" r="11613" b="15696"/>
          <a:stretch/>
        </p:blipFill>
        <p:spPr>
          <a:xfrm>
            <a:off x="4469066" y="3645024"/>
            <a:ext cx="426733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-Manual - Novo Espaço - Matemática A - 10.º Ano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8" t="16594" r="18387" b="14197"/>
          <a:stretch/>
        </p:blipFill>
        <p:spPr>
          <a:xfrm>
            <a:off x="504156" y="270174"/>
            <a:ext cx="7920880" cy="646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e-Manual - Novo Espaço - Matemática A - 10.º Ano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1" t="76215" r="35968" b="16295"/>
          <a:stretch/>
        </p:blipFill>
        <p:spPr>
          <a:xfrm>
            <a:off x="323527" y="332656"/>
            <a:ext cx="3778967" cy="576064"/>
          </a:xfrm>
          <a:prstGeom prst="rect">
            <a:avLst/>
          </a:prstGeom>
        </p:spPr>
      </p:pic>
      <p:pic>
        <p:nvPicPr>
          <p:cNvPr id="4" name="Imagem 3" descr="e-Manual - Novo Espaço - Matemática A - 10.º Ano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8" t="39664" r="7741" b="34870"/>
          <a:stretch/>
        </p:blipFill>
        <p:spPr>
          <a:xfrm>
            <a:off x="315754" y="1412776"/>
            <a:ext cx="874854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Apresentação no Ecrã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Simão</dc:creator>
  <cp:lastModifiedBy>Jorge</cp:lastModifiedBy>
  <cp:revision>3</cp:revision>
  <dcterms:created xsi:type="dcterms:W3CDTF">2016-01-20T23:41:52Z</dcterms:created>
  <dcterms:modified xsi:type="dcterms:W3CDTF">2016-01-21T00:06:21Z</dcterms:modified>
</cp:coreProperties>
</file>