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3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5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9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1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04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68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90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0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9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368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2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4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4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0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51C560-EC2F-44D4-94D1-75724A947062}" type="datetimeFigureOut">
              <a:rPr lang="pt-PT" smtClean="0"/>
              <a:t>07-02-2018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6009F2-A458-4475-BBFF-786B25101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1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65024" y="1542199"/>
            <a:ext cx="97946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dirty="0" smtClean="0"/>
              <a:t>FUNÇÕES EXPONENCIAIS </a:t>
            </a:r>
          </a:p>
          <a:p>
            <a:pPr algn="ctr"/>
            <a:endParaRPr lang="pt-PT" sz="6000" dirty="0" smtClean="0"/>
          </a:p>
          <a:p>
            <a:pPr algn="ctr"/>
            <a:r>
              <a:rPr lang="pt-PT" sz="6000" dirty="0" smtClean="0"/>
              <a:t>FUNÇÕES LOGARÍTMICAS</a:t>
            </a:r>
            <a:endParaRPr lang="pt-PT" sz="6000" dirty="0"/>
          </a:p>
        </p:txBody>
      </p:sp>
    </p:spTree>
    <p:extLst>
      <p:ext uri="{BB962C8B-B14F-4D97-AF65-F5344CB8AC3E}">
        <p14:creationId xmlns:p14="http://schemas.microsoft.com/office/powerpoint/2010/main" val="38939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/>
          <a:stretch/>
        </p:blipFill>
        <p:spPr>
          <a:xfrm>
            <a:off x="882073" y="818865"/>
            <a:ext cx="10271974" cy="3534771"/>
          </a:xfrm>
          <a:prstGeom prst="rect">
            <a:avLst/>
          </a:prstGeom>
        </p:spPr>
      </p:pic>
      <p:pic>
        <p:nvPicPr>
          <p:cNvPr id="3" name="Imagem 2" descr="Recorte de Ecrã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14461"/>
          <a:stretch/>
        </p:blipFill>
        <p:spPr>
          <a:xfrm>
            <a:off x="1134691" y="4367289"/>
            <a:ext cx="9766738" cy="1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21" y="880961"/>
            <a:ext cx="8444754" cy="20468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19618" y="3630304"/>
            <a:ext cx="34858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 5 , Manual página 126/127</a:t>
            </a:r>
          </a:p>
          <a:p>
            <a:endParaRPr lang="pt-PT" dirty="0"/>
          </a:p>
          <a:p>
            <a:r>
              <a:rPr lang="pt-PT" dirty="0" smtClean="0"/>
              <a:t>Exercício 6, Manual página 128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31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98543" y="982638"/>
            <a:ext cx="457849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2800" dirty="0" smtClean="0"/>
              <a:t>FUNÇÕES EXPONENCIAIS</a:t>
            </a:r>
            <a:endParaRPr lang="pt-PT" sz="2800" dirty="0"/>
          </a:p>
        </p:txBody>
      </p:sp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23" y="1769693"/>
            <a:ext cx="8169602" cy="3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t="17059"/>
          <a:stretch/>
        </p:blipFill>
        <p:spPr>
          <a:xfrm>
            <a:off x="982639" y="1446662"/>
            <a:ext cx="4462818" cy="29133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29552" y="472212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</a:t>
            </a:r>
            <a:r>
              <a:rPr lang="pt-PT" dirty="0" smtClean="0"/>
              <a:t> &gt;1</a:t>
            </a:r>
            <a:endParaRPr lang="pt-PT" dirty="0"/>
          </a:p>
        </p:txBody>
      </p:sp>
      <p:pic>
        <p:nvPicPr>
          <p:cNvPr id="4" name="Imagem 3" descr="Recorte de Ecrã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1322083"/>
            <a:ext cx="4053385" cy="28976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83940" y="490679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0&lt;a&lt;1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9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5" y="1023582"/>
            <a:ext cx="7889320" cy="846161"/>
          </a:xfrm>
          <a:prstGeom prst="rect">
            <a:avLst/>
          </a:prstGeom>
        </p:spPr>
      </p:pic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5" y="2150131"/>
            <a:ext cx="8039876" cy="893320"/>
          </a:xfrm>
          <a:prstGeom prst="rect">
            <a:avLst/>
          </a:prstGeom>
        </p:spPr>
      </p:pic>
      <p:pic>
        <p:nvPicPr>
          <p:cNvPr id="4" name="Imagem 3" descr="Recorte de Ecrã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1"/>
          <a:stretch/>
        </p:blipFill>
        <p:spPr>
          <a:xfrm>
            <a:off x="1150798" y="3473964"/>
            <a:ext cx="7990483" cy="8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37" y="222858"/>
            <a:ext cx="5726425" cy="1148155"/>
          </a:xfrm>
          <a:prstGeom prst="rect">
            <a:avLst/>
          </a:prstGeom>
        </p:spPr>
      </p:pic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9" y="1684913"/>
            <a:ext cx="7324082" cy="450712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447965" y="4490115"/>
            <a:ext cx="25111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Exercício</a:t>
            </a:r>
          </a:p>
          <a:p>
            <a:r>
              <a:rPr lang="pt-PT" dirty="0" smtClean="0"/>
              <a:t>Manual, página 132, 7 e 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20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9" y="992042"/>
            <a:ext cx="10419285" cy="47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99" y="739593"/>
            <a:ext cx="9671777" cy="5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7"/>
          <a:stretch/>
        </p:blipFill>
        <p:spPr>
          <a:xfrm>
            <a:off x="1600640" y="703286"/>
            <a:ext cx="9044614" cy="54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3"/>
          <a:stretch/>
        </p:blipFill>
        <p:spPr>
          <a:xfrm>
            <a:off x="1027434" y="1965278"/>
            <a:ext cx="9940413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66029" y="2743199"/>
            <a:ext cx="6489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 smtClean="0"/>
              <a:t>JUROS COMPOSTOS</a:t>
            </a:r>
            <a:endParaRPr lang="pt-PT" sz="5400" dirty="0"/>
          </a:p>
        </p:txBody>
      </p:sp>
    </p:spTree>
    <p:extLst>
      <p:ext uri="{BB962C8B-B14F-4D97-AF65-F5344CB8AC3E}">
        <p14:creationId xmlns:p14="http://schemas.microsoft.com/office/powerpoint/2010/main" val="1489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" b="961"/>
          <a:stretch/>
        </p:blipFill>
        <p:spPr>
          <a:xfrm>
            <a:off x="1052534" y="775331"/>
            <a:ext cx="9920266" cy="42197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83140" y="5609230"/>
            <a:ext cx="53734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Exercícios, Manual página 134, 9 e 10; página 135, 11 e 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88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41" y="681152"/>
            <a:ext cx="9492212" cy="55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7" y="958429"/>
            <a:ext cx="9412719" cy="41867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37731" y="5500048"/>
            <a:ext cx="31358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Exercício, Manual página 136, 13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66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8741" y="696036"/>
            <a:ext cx="35786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Manual página 120, Atividade inicial 1</a:t>
            </a:r>
            <a:endParaRPr lang="pt-PT" dirty="0"/>
          </a:p>
        </p:txBody>
      </p:sp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71" y="1160904"/>
            <a:ext cx="8906339" cy="50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1" y="774146"/>
            <a:ext cx="7815631" cy="2760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54137" y="4080681"/>
            <a:ext cx="22657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 1, página 122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12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38" y="197776"/>
            <a:ext cx="8249563" cy="65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3" y="998260"/>
            <a:ext cx="8778778" cy="48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87857" y="1651379"/>
            <a:ext cx="361567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Exercícios 2, 3 e 4  Manual página 123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Exercício 30, Manual página 158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73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06" y="264174"/>
            <a:ext cx="8532163" cy="1209785"/>
          </a:xfrm>
          <a:prstGeom prst="rect">
            <a:avLst/>
          </a:prstGeom>
        </p:spPr>
      </p:pic>
      <p:pic>
        <p:nvPicPr>
          <p:cNvPr id="4" name="Imagem 3" descr="Recorte de Ecrã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1" y="1705970"/>
            <a:ext cx="9503435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Ecrã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07" y="1550271"/>
            <a:ext cx="8641142" cy="1329407"/>
          </a:xfrm>
          <a:prstGeom prst="rect">
            <a:avLst/>
          </a:prstGeom>
        </p:spPr>
      </p:pic>
      <p:pic>
        <p:nvPicPr>
          <p:cNvPr id="4" name="Imagem 3" descr="Recorte de Ecrã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97" y="3480180"/>
            <a:ext cx="8517642" cy="13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83</Words>
  <Application>Microsoft Office PowerPoint</Application>
  <PresentationFormat>Ecrã Panorâmico</PresentationFormat>
  <Paragraphs>20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</dc:creator>
  <cp:lastModifiedBy>Jorge</cp:lastModifiedBy>
  <cp:revision>7</cp:revision>
  <dcterms:created xsi:type="dcterms:W3CDTF">2018-02-03T23:48:37Z</dcterms:created>
  <dcterms:modified xsi:type="dcterms:W3CDTF">2018-02-07T00:42:44Z</dcterms:modified>
</cp:coreProperties>
</file>