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9B60-0F4E-4B9C-B91C-6A593C50FB4D}" type="datetimeFigureOut">
              <a:rPr lang="pt-PT" smtClean="0"/>
              <a:t>18-02-2013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C04D-9A21-45E1-A97D-826AFC1B1C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9B60-0F4E-4B9C-B91C-6A593C50FB4D}" type="datetimeFigureOut">
              <a:rPr lang="pt-PT" smtClean="0"/>
              <a:t>18-02-2013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C04D-9A21-45E1-A97D-826AFC1B1C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9B60-0F4E-4B9C-B91C-6A593C50FB4D}" type="datetimeFigureOut">
              <a:rPr lang="pt-PT" smtClean="0"/>
              <a:t>18-02-2013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C04D-9A21-45E1-A97D-826AFC1B1C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9B60-0F4E-4B9C-B91C-6A593C50FB4D}" type="datetimeFigureOut">
              <a:rPr lang="pt-PT" smtClean="0"/>
              <a:t>18-02-2013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C04D-9A21-45E1-A97D-826AFC1B1C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9B60-0F4E-4B9C-B91C-6A593C50FB4D}" type="datetimeFigureOut">
              <a:rPr lang="pt-PT" smtClean="0"/>
              <a:t>18-02-2013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C04D-9A21-45E1-A97D-826AFC1B1C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9B60-0F4E-4B9C-B91C-6A593C50FB4D}" type="datetimeFigureOut">
              <a:rPr lang="pt-PT" smtClean="0"/>
              <a:t>18-02-2013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C04D-9A21-45E1-A97D-826AFC1B1C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9B60-0F4E-4B9C-B91C-6A593C50FB4D}" type="datetimeFigureOut">
              <a:rPr lang="pt-PT" smtClean="0"/>
              <a:t>18-02-2013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C04D-9A21-45E1-A97D-826AFC1B1C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9B60-0F4E-4B9C-B91C-6A593C50FB4D}" type="datetimeFigureOut">
              <a:rPr lang="pt-PT" smtClean="0"/>
              <a:t>18-02-2013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C04D-9A21-45E1-A97D-826AFC1B1C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9B60-0F4E-4B9C-B91C-6A593C50FB4D}" type="datetimeFigureOut">
              <a:rPr lang="pt-PT" smtClean="0"/>
              <a:t>18-02-2013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C04D-9A21-45E1-A97D-826AFC1B1C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9B60-0F4E-4B9C-B91C-6A593C50FB4D}" type="datetimeFigureOut">
              <a:rPr lang="pt-PT" smtClean="0"/>
              <a:t>18-02-2013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C04D-9A21-45E1-A97D-826AFC1B1C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9B60-0F4E-4B9C-B91C-6A593C50FB4D}" type="datetimeFigureOut">
              <a:rPr lang="pt-PT" smtClean="0"/>
              <a:t>18-02-2013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C04D-9A21-45E1-A97D-826AFC1B1C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29B60-0F4E-4B9C-B91C-6A593C50FB4D}" type="datetimeFigureOut">
              <a:rPr lang="pt-PT" smtClean="0"/>
              <a:t>18-02-2013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C04D-9A21-45E1-A97D-826AFC1B1C9A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shell</a:t>
            </a:r>
            <a:r>
              <a:rPr lang="pt-PT" dirty="0" smtClean="0"/>
              <a:t> </a:t>
            </a:r>
            <a:r>
              <a:rPr lang="pt-PT" dirty="0" err="1" smtClean="0"/>
              <a:t>house</a:t>
            </a:r>
            <a:endParaRPr lang="pt-PT" dirty="0"/>
          </a:p>
        </p:txBody>
      </p:sp>
      <p:pic>
        <p:nvPicPr>
          <p:cNvPr id="12290" name="Picture 2" descr="Living in a Snail Sh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20547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sign.spotcoolstuff.com/wp-content/uploads/2008/12/nau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316416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photos-a.xx.fbcdn.net/hphotos-snc6/c67.0.403.403/p403x403/190773_559145974113906_112887835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352928" cy="6264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esign.spotcoolstuff.com/wp-content/uploads/2008/12/nau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85255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esign.spotcoolstuff.com/wp-content/uploads/2008/12/nau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esign.spotcoolstuff.com/wp-content/uploads/2008/12/nau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640960" cy="5763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.bp.blogspot.com/_orZtZMfkcDI/StnMm9KAGmI/AAAAAAAACPQ/uZVHboNpMqE/s400/sachin-tendulkas-shell-house-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45258"/>
            <a:ext cx="8673802" cy="6180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mn448f1241.blog.ryerson.ca/files/2012/09/shell_nautilus_hous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7551"/>
            <a:ext cx="7992998" cy="5730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4.bp.blogspot.com/_b210o9kEJmg/TUPLa5rCPDI/AAAAAAAAAa8/iSTaTh2JWNs/s1600/nautilu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9354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Apresentação no Ecrã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The shell house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shell house</dc:title>
  <dc:creator>HelenaPrieto</dc:creator>
  <cp:lastModifiedBy>HelenaPrieto</cp:lastModifiedBy>
  <cp:revision>4</cp:revision>
  <dcterms:created xsi:type="dcterms:W3CDTF">2013-02-18T23:19:18Z</dcterms:created>
  <dcterms:modified xsi:type="dcterms:W3CDTF">2013-02-18T23:42:18Z</dcterms:modified>
</cp:coreProperties>
</file>